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handoutMasterIdLst>
    <p:handoutMasterId r:id="rId126"/>
  </p:handoutMasterIdLst>
  <p:sldIdLst>
    <p:sldId id="257" r:id="rId2"/>
    <p:sldId id="410" r:id="rId3"/>
    <p:sldId id="412" r:id="rId4"/>
    <p:sldId id="413" r:id="rId5"/>
    <p:sldId id="411" r:id="rId6"/>
    <p:sldId id="414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02" r:id="rId24"/>
    <p:sldId id="496" r:id="rId25"/>
    <p:sldId id="495" r:id="rId26"/>
    <p:sldId id="416" r:id="rId27"/>
    <p:sldId id="417" r:id="rId28"/>
    <p:sldId id="418" r:id="rId29"/>
    <p:sldId id="419" r:id="rId30"/>
    <p:sldId id="420" r:id="rId31"/>
    <p:sldId id="421" r:id="rId32"/>
    <p:sldId id="526" r:id="rId33"/>
    <p:sldId id="527" r:id="rId34"/>
    <p:sldId id="528" r:id="rId35"/>
    <p:sldId id="529" r:id="rId36"/>
    <p:sldId id="530" r:id="rId37"/>
    <p:sldId id="531" r:id="rId38"/>
    <p:sldId id="532" r:id="rId39"/>
    <p:sldId id="533" r:id="rId40"/>
    <p:sldId id="534" r:id="rId41"/>
    <p:sldId id="535" r:id="rId42"/>
    <p:sldId id="536" r:id="rId43"/>
    <p:sldId id="537" r:id="rId44"/>
    <p:sldId id="538" r:id="rId45"/>
    <p:sldId id="539" r:id="rId46"/>
    <p:sldId id="540" r:id="rId47"/>
    <p:sldId id="541" r:id="rId48"/>
    <p:sldId id="542" r:id="rId49"/>
    <p:sldId id="543" r:id="rId50"/>
    <p:sldId id="544" r:id="rId51"/>
    <p:sldId id="545" r:id="rId52"/>
    <p:sldId id="546" r:id="rId53"/>
    <p:sldId id="547" r:id="rId54"/>
    <p:sldId id="548" r:id="rId55"/>
    <p:sldId id="549" r:id="rId56"/>
    <p:sldId id="550" r:id="rId57"/>
    <p:sldId id="551" r:id="rId58"/>
    <p:sldId id="552" r:id="rId59"/>
    <p:sldId id="553" r:id="rId60"/>
    <p:sldId id="554" r:id="rId61"/>
    <p:sldId id="555" r:id="rId62"/>
    <p:sldId id="556" r:id="rId63"/>
    <p:sldId id="557" r:id="rId64"/>
    <p:sldId id="558" r:id="rId65"/>
    <p:sldId id="559" r:id="rId66"/>
    <p:sldId id="560" r:id="rId67"/>
    <p:sldId id="561" r:id="rId68"/>
    <p:sldId id="562" r:id="rId69"/>
    <p:sldId id="563" r:id="rId70"/>
    <p:sldId id="564" r:id="rId71"/>
    <p:sldId id="565" r:id="rId72"/>
    <p:sldId id="566" r:id="rId73"/>
    <p:sldId id="567" r:id="rId74"/>
    <p:sldId id="568" r:id="rId75"/>
    <p:sldId id="569" r:id="rId76"/>
    <p:sldId id="570" r:id="rId77"/>
    <p:sldId id="571" r:id="rId78"/>
    <p:sldId id="572" r:id="rId79"/>
    <p:sldId id="573" r:id="rId80"/>
    <p:sldId id="404" r:id="rId81"/>
    <p:sldId id="497" r:id="rId82"/>
    <p:sldId id="498" r:id="rId83"/>
    <p:sldId id="499" r:id="rId84"/>
    <p:sldId id="500" r:id="rId85"/>
    <p:sldId id="501" r:id="rId86"/>
    <p:sldId id="422" r:id="rId87"/>
    <p:sldId id="423" r:id="rId88"/>
    <p:sldId id="424" r:id="rId89"/>
    <p:sldId id="425" r:id="rId90"/>
    <p:sldId id="426" r:id="rId91"/>
    <p:sldId id="517" r:id="rId92"/>
    <p:sldId id="427" r:id="rId93"/>
    <p:sldId id="430" r:id="rId94"/>
    <p:sldId id="431" r:id="rId95"/>
    <p:sldId id="432" r:id="rId96"/>
    <p:sldId id="433" r:id="rId97"/>
    <p:sldId id="523" r:id="rId98"/>
    <p:sldId id="502" r:id="rId99"/>
    <p:sldId id="503" r:id="rId100"/>
    <p:sldId id="504" r:id="rId101"/>
    <p:sldId id="505" r:id="rId102"/>
    <p:sldId id="506" r:id="rId103"/>
    <p:sldId id="435" r:id="rId104"/>
    <p:sldId id="524" r:id="rId105"/>
    <p:sldId id="507" r:id="rId106"/>
    <p:sldId id="508" r:id="rId107"/>
    <p:sldId id="509" r:id="rId108"/>
    <p:sldId id="510" r:id="rId109"/>
    <p:sldId id="436" r:id="rId110"/>
    <p:sldId id="525" r:id="rId111"/>
    <p:sldId id="511" r:id="rId112"/>
    <p:sldId id="512" r:id="rId113"/>
    <p:sldId id="513" r:id="rId114"/>
    <p:sldId id="514" r:id="rId115"/>
    <p:sldId id="515" r:id="rId116"/>
    <p:sldId id="437" r:id="rId117"/>
    <p:sldId id="428" r:id="rId118"/>
    <p:sldId id="434" r:id="rId119"/>
    <p:sldId id="636" r:id="rId120"/>
    <p:sldId id="637" r:id="rId121"/>
    <p:sldId id="638" r:id="rId122"/>
    <p:sldId id="639" r:id="rId123"/>
    <p:sldId id="640" r:id="rId124"/>
  </p:sldIdLst>
  <p:sldSz cx="9144000" cy="6858000" type="screen4x3"/>
  <p:notesSz cx="7102475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40CC2"/>
    <a:srgbClr val="8855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75" d="100"/>
          <a:sy n="75" d="100"/>
        </p:scale>
        <p:origin x="-255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27D6C40-78E9-4C64-95B4-DF38027697BE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7D54497-BC1B-4182-85CE-E102B40B3C5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951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2937" y="1"/>
            <a:ext cx="3077951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779F4-632D-454B-9598-F0613CE83EB6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1" y="4860925"/>
            <a:ext cx="568261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7951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2937" y="9721851"/>
            <a:ext cx="3077951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62481-6FE5-4CD1-898F-1BEFE24818C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692AE-12A0-4C2F-B806-681C3C3A7DE7}" type="slidenum">
              <a:rPr lang="pl-PL"/>
              <a:pPr/>
              <a:t>8</a:t>
            </a:fld>
            <a:endParaRPr lang="pl-PL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48025-0057-4AE3-B0A7-E0FB439267A1}" type="slidenum">
              <a:rPr lang="pl-PL"/>
              <a:pPr/>
              <a:t>15</a:t>
            </a:fld>
            <a:endParaRPr lang="pl-PL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3D2C-9D9A-4FD7-9372-BCB33AE1CFA5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CA9-FF75-4566-841A-6E90B84B0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3D2C-9D9A-4FD7-9372-BCB33AE1CFA5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CA9-FF75-4566-841A-6E90B84B0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3D2C-9D9A-4FD7-9372-BCB33AE1CFA5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CA9-FF75-4566-841A-6E90B84B0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3D2C-9D9A-4FD7-9372-BCB33AE1CFA5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CA9-FF75-4566-841A-6E90B84B0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3D2C-9D9A-4FD7-9372-BCB33AE1CFA5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CA9-FF75-4566-841A-6E90B84B0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3D2C-9D9A-4FD7-9372-BCB33AE1CFA5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CA9-FF75-4566-841A-6E90B84B0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3D2C-9D9A-4FD7-9372-BCB33AE1CFA5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CA9-FF75-4566-841A-6E90B84B0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3D2C-9D9A-4FD7-9372-BCB33AE1CFA5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CA9-FF75-4566-841A-6E90B84B0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3D2C-9D9A-4FD7-9372-BCB33AE1CFA5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CA9-FF75-4566-841A-6E90B84B0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3D2C-9D9A-4FD7-9372-BCB33AE1CFA5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CA9-FF75-4566-841A-6E90B84B0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3D2C-9D9A-4FD7-9372-BCB33AE1CFA5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FCA9-FF75-4566-841A-6E90B84B0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A3D2C-9D9A-4FD7-9372-BCB33AE1CFA5}" type="datetimeFigureOut">
              <a:rPr lang="pl-PL" smtClean="0"/>
              <a:pPr/>
              <a:t>2020-03-18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1FCA9-FF75-4566-841A-6E90B84B055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98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5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8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95.xml"/><Relationship Id="rId3" Type="http://schemas.openxmlformats.org/officeDocument/2006/relationships/slide" Target="slide119.xml"/><Relationship Id="rId7" Type="http://schemas.openxmlformats.org/officeDocument/2006/relationships/slide" Target="slide121.xml"/><Relationship Id="rId2" Type="http://schemas.openxmlformats.org/officeDocument/2006/relationships/slide" Target="slide9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4.xml"/><Relationship Id="rId11" Type="http://schemas.openxmlformats.org/officeDocument/2006/relationships/slide" Target="slide123.xml"/><Relationship Id="rId5" Type="http://schemas.openxmlformats.org/officeDocument/2006/relationships/slide" Target="slide120.xml"/><Relationship Id="rId10" Type="http://schemas.openxmlformats.org/officeDocument/2006/relationships/slide" Target="slide96.xml"/><Relationship Id="rId4" Type="http://schemas.openxmlformats.org/officeDocument/2006/relationships/slide" Target="slide93.xml"/><Relationship Id="rId9" Type="http://schemas.openxmlformats.org/officeDocument/2006/relationships/slide" Target="slide12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pl-PL" sz="6600" dirty="0" smtClean="0">
                <a:latin typeface="Arial Black" pitchFamily="34" charset="0"/>
              </a:rPr>
              <a:t>PODSTAWY</a:t>
            </a:r>
            <a:br>
              <a:rPr lang="pl-PL" sz="6600" dirty="0" smtClean="0">
                <a:latin typeface="Arial Black" pitchFamily="34" charset="0"/>
              </a:rPr>
            </a:br>
            <a:r>
              <a:rPr lang="pl-PL" sz="6600" dirty="0" smtClean="0">
                <a:latin typeface="Arial Black" pitchFamily="34" charset="0"/>
              </a:rPr>
              <a:t>RYSUNKU</a:t>
            </a:r>
            <a:br>
              <a:rPr lang="pl-PL" sz="6600" dirty="0" smtClean="0">
                <a:latin typeface="Arial Black" pitchFamily="34" charset="0"/>
              </a:rPr>
            </a:br>
            <a:r>
              <a:rPr lang="pl-PL" sz="6600" dirty="0" smtClean="0">
                <a:latin typeface="Arial Black" pitchFamily="34" charset="0"/>
              </a:rPr>
              <a:t>TECHNICZNEGO</a:t>
            </a:r>
            <a:endParaRPr lang="pl-PL" sz="66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060848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10. Rzutowanie prostokątne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400" y="609600"/>
            <a:ext cx="5791200" cy="5791200"/>
            <a:chOff x="1392" y="432"/>
            <a:chExt cx="3648" cy="3648"/>
          </a:xfrm>
        </p:grpSpPr>
        <p:sp>
          <p:nvSpPr>
            <p:cNvPr id="11268" name="Freeform 4"/>
            <p:cNvSpPr>
              <a:spLocks/>
            </p:cNvSpPr>
            <p:nvPr/>
          </p:nvSpPr>
          <p:spPr bwMode="auto">
            <a:xfrm>
              <a:off x="3840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auto">
            <a:xfrm rot="5400000" flipH="1">
              <a:off x="2616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392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09800" y="7620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  <a:endParaRPr lang="pl-PL" sz="2400" b="0">
              <a:latin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391400" y="2438400"/>
            <a:ext cx="381000" cy="609600"/>
            <a:chOff x="4656" y="1536"/>
            <a:chExt cx="212" cy="384"/>
          </a:xfrm>
        </p:grpSpPr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1274" name="Text Box 10"/>
            <p:cNvSpPr txBox="1">
              <a:spLocks noChangeArrowheads="1"/>
            </p:cNvSpPr>
            <p:nvPr/>
          </p:nvSpPr>
          <p:spPr bwMode="auto">
            <a:xfrm>
              <a:off x="4704" y="1584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0" y="6096000"/>
            <a:ext cx="304800" cy="152400"/>
            <a:chOff x="2400" y="3840"/>
            <a:chExt cx="192" cy="96"/>
          </a:xfrm>
        </p:grpSpPr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1279" name="Freeform 15"/>
          <p:cNvSpPr>
            <a:spLocks/>
          </p:cNvSpPr>
          <p:nvPr/>
        </p:nvSpPr>
        <p:spPr bwMode="auto">
          <a:xfrm>
            <a:off x="4779963" y="5614988"/>
            <a:ext cx="53975" cy="476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0" y="30"/>
              </a:cxn>
              <a:cxn ang="0">
                <a:pos x="10" y="0"/>
              </a:cxn>
            </a:cxnLst>
            <a:rect l="0" t="0" r="r" b="b"/>
            <a:pathLst>
              <a:path w="34" h="30">
                <a:moveTo>
                  <a:pt x="10" y="0"/>
                </a:moveTo>
                <a:cubicBezTo>
                  <a:pt x="34" y="6"/>
                  <a:pt x="26" y="19"/>
                  <a:pt x="10" y="30"/>
                </a:cubicBezTo>
                <a:cubicBezTo>
                  <a:pt x="6" y="17"/>
                  <a:pt x="0" y="10"/>
                  <a:pt x="10" y="0"/>
                </a:cubicBezTo>
                <a:close/>
              </a:path>
            </a:pathLst>
          </a:custGeom>
          <a:solidFill>
            <a:srgbClr val="D60093"/>
          </a:solidFill>
          <a:ln w="9525">
            <a:solidFill>
              <a:srgbClr val="D6009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>
            <a:off x="3624263" y="1123950"/>
            <a:ext cx="87312" cy="5080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27" y="27"/>
              </a:cxn>
              <a:cxn ang="0">
                <a:pos x="6" y="24"/>
              </a:cxn>
              <a:cxn ang="0">
                <a:pos x="9" y="15"/>
              </a:cxn>
              <a:cxn ang="0">
                <a:pos x="0" y="18"/>
              </a:cxn>
              <a:cxn ang="0">
                <a:pos x="15" y="0"/>
              </a:cxn>
            </a:cxnLst>
            <a:rect l="0" t="0" r="r" b="b"/>
            <a:pathLst>
              <a:path w="55" h="32">
                <a:moveTo>
                  <a:pt x="15" y="0"/>
                </a:moveTo>
                <a:cubicBezTo>
                  <a:pt x="23" y="2"/>
                  <a:pt x="55" y="3"/>
                  <a:pt x="27" y="27"/>
                </a:cubicBezTo>
                <a:cubicBezTo>
                  <a:pt x="22" y="32"/>
                  <a:pt x="13" y="25"/>
                  <a:pt x="6" y="24"/>
                </a:cubicBezTo>
                <a:cubicBezTo>
                  <a:pt x="7" y="21"/>
                  <a:pt x="12" y="14"/>
                  <a:pt x="9" y="15"/>
                </a:cubicBezTo>
                <a:cubicBezTo>
                  <a:pt x="6" y="16"/>
                  <a:pt x="0" y="18"/>
                  <a:pt x="0" y="18"/>
                </a:cubicBezTo>
                <a:cubicBezTo>
                  <a:pt x="11" y="2"/>
                  <a:pt x="21" y="13"/>
                  <a:pt x="15" y="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7038975" y="2262188"/>
            <a:ext cx="80963" cy="47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36" y="3"/>
              </a:cxn>
              <a:cxn ang="0">
                <a:pos x="30" y="30"/>
              </a:cxn>
              <a:cxn ang="0">
                <a:pos x="21" y="6"/>
              </a:cxn>
              <a:cxn ang="0">
                <a:pos x="15" y="0"/>
              </a:cxn>
            </a:cxnLst>
            <a:rect l="0" t="0" r="r" b="b"/>
            <a:pathLst>
              <a:path w="51" h="30">
                <a:moveTo>
                  <a:pt x="15" y="0"/>
                </a:moveTo>
                <a:cubicBezTo>
                  <a:pt x="22" y="1"/>
                  <a:pt x="30" y="0"/>
                  <a:pt x="36" y="3"/>
                </a:cubicBezTo>
                <a:cubicBezTo>
                  <a:pt x="51" y="10"/>
                  <a:pt x="40" y="27"/>
                  <a:pt x="30" y="30"/>
                </a:cubicBezTo>
                <a:cubicBezTo>
                  <a:pt x="0" y="24"/>
                  <a:pt x="25" y="24"/>
                  <a:pt x="21" y="6"/>
                </a:cubicBezTo>
                <a:cubicBezTo>
                  <a:pt x="20" y="3"/>
                  <a:pt x="17" y="2"/>
                  <a:pt x="15" y="0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124200" y="838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FF3300"/>
                </a:solidFill>
              </a:rPr>
              <a:t>W</a:t>
            </a:r>
            <a:r>
              <a:rPr lang="pl-PL" sz="1800" i="1" baseline="-25000">
                <a:solidFill>
                  <a:srgbClr val="FF3300"/>
                </a:solidFill>
              </a:rPr>
              <a:t>1</a:t>
            </a:r>
            <a:endParaRPr lang="pl-PL" sz="1800" i="1">
              <a:solidFill>
                <a:srgbClr val="FF3300"/>
              </a:solidFill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4267200" y="5715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 i="1">
              <a:solidFill>
                <a:srgbClr val="CC0066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7162800" y="2133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00CC66"/>
                </a:solidFill>
              </a:rPr>
              <a:t>W</a:t>
            </a:r>
            <a:r>
              <a:rPr lang="pl-PL" sz="1800" i="1" baseline="-25000">
                <a:solidFill>
                  <a:srgbClr val="00CC66"/>
                </a:solidFill>
              </a:rPr>
              <a:t>3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11286" name="Freeform 22"/>
          <p:cNvSpPr>
            <a:spLocks/>
          </p:cNvSpPr>
          <p:nvPr/>
        </p:nvSpPr>
        <p:spPr bwMode="auto">
          <a:xfrm>
            <a:off x="4765675" y="2281238"/>
            <a:ext cx="65088" cy="476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40" y="9"/>
              </a:cxn>
              <a:cxn ang="0">
                <a:pos x="37" y="24"/>
              </a:cxn>
              <a:cxn ang="0">
                <a:pos x="19" y="30"/>
              </a:cxn>
              <a:cxn ang="0">
                <a:pos x="10" y="9"/>
              </a:cxn>
              <a:cxn ang="0">
                <a:pos x="19" y="6"/>
              </a:cxn>
              <a:cxn ang="0">
                <a:pos x="10" y="0"/>
              </a:cxn>
            </a:cxnLst>
            <a:rect l="0" t="0" r="r" b="b"/>
            <a:pathLst>
              <a:path w="41" h="30">
                <a:moveTo>
                  <a:pt x="10" y="0"/>
                </a:moveTo>
                <a:cubicBezTo>
                  <a:pt x="32" y="7"/>
                  <a:pt x="22" y="4"/>
                  <a:pt x="40" y="9"/>
                </a:cubicBezTo>
                <a:cubicBezTo>
                  <a:pt x="39" y="14"/>
                  <a:pt x="41" y="20"/>
                  <a:pt x="37" y="24"/>
                </a:cubicBezTo>
                <a:cubicBezTo>
                  <a:pt x="33" y="28"/>
                  <a:pt x="19" y="30"/>
                  <a:pt x="19" y="30"/>
                </a:cubicBezTo>
                <a:cubicBezTo>
                  <a:pt x="11" y="27"/>
                  <a:pt x="0" y="19"/>
                  <a:pt x="10" y="9"/>
                </a:cubicBezTo>
                <a:cubicBezTo>
                  <a:pt x="12" y="7"/>
                  <a:pt x="19" y="9"/>
                  <a:pt x="19" y="6"/>
                </a:cubicBezTo>
                <a:cubicBezTo>
                  <a:pt x="19" y="2"/>
                  <a:pt x="13" y="2"/>
                  <a:pt x="10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800600" y="19050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/>
              <a:t>W</a:t>
            </a:r>
            <a:endParaRPr lang="pl-PL">
              <a:latin typeface="Times New Roman" pitchFamily="18" charset="0"/>
            </a:endParaRP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4800600" y="2286000"/>
            <a:ext cx="2286000" cy="0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3657600" y="1143000"/>
            <a:ext cx="1143000" cy="1143000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657600" y="4495800"/>
            <a:ext cx="1143000" cy="1143000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3657600" y="1143000"/>
            <a:ext cx="0" cy="3352800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>
            <a:off x="3657600" y="1143000"/>
            <a:ext cx="2286000" cy="0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5943600" y="1143000"/>
            <a:ext cx="1143000" cy="1143000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4800600" y="2362200"/>
            <a:ext cx="0" cy="3276600"/>
          </a:xfrm>
          <a:prstGeom prst="line">
            <a:avLst/>
          </a:prstGeom>
          <a:noFill/>
          <a:ln w="12700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316" name="Freeform 52"/>
          <p:cNvSpPr>
            <a:spLocks/>
          </p:cNvSpPr>
          <p:nvPr/>
        </p:nvSpPr>
        <p:spPr bwMode="auto">
          <a:xfrm>
            <a:off x="4495800" y="1981200"/>
            <a:ext cx="2590800" cy="3657600"/>
          </a:xfrm>
          <a:custGeom>
            <a:avLst/>
            <a:gdLst/>
            <a:ahLst/>
            <a:cxnLst>
              <a:cxn ang="0">
                <a:pos x="1248" y="0"/>
              </a:cxn>
              <a:cxn ang="0">
                <a:pos x="1248" y="1920"/>
              </a:cxn>
              <a:cxn ang="0">
                <a:pos x="0" y="1920"/>
              </a:cxn>
              <a:cxn ang="0">
                <a:pos x="0" y="0"/>
              </a:cxn>
              <a:cxn ang="0">
                <a:pos x="1248" y="0"/>
              </a:cxn>
            </a:cxnLst>
            <a:rect l="0" t="0" r="r" b="b"/>
            <a:pathLst>
              <a:path w="1248" h="1920">
                <a:moveTo>
                  <a:pt x="1248" y="0"/>
                </a:moveTo>
                <a:lnTo>
                  <a:pt x="1248" y="1920"/>
                </a:lnTo>
                <a:lnTo>
                  <a:pt x="0" y="1920"/>
                </a:lnTo>
                <a:lnTo>
                  <a:pt x="0" y="0"/>
                </a:lnTo>
                <a:lnTo>
                  <a:pt x="124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346" name="Freeform 82"/>
          <p:cNvSpPr>
            <a:spLocks/>
          </p:cNvSpPr>
          <p:nvPr/>
        </p:nvSpPr>
        <p:spPr bwMode="auto">
          <a:xfrm>
            <a:off x="3625850" y="1090613"/>
            <a:ext cx="107950" cy="90487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349" name="Freeform 85"/>
          <p:cNvSpPr>
            <a:spLocks/>
          </p:cNvSpPr>
          <p:nvPr/>
        </p:nvSpPr>
        <p:spPr bwMode="auto">
          <a:xfrm>
            <a:off x="4759325" y="2227263"/>
            <a:ext cx="128588" cy="131762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50" y="21"/>
              </a:cxn>
              <a:cxn ang="0">
                <a:pos x="18" y="53"/>
              </a:cxn>
              <a:cxn ang="0">
                <a:pos x="2" y="29"/>
              </a:cxn>
              <a:cxn ang="0">
                <a:pos x="18" y="13"/>
              </a:cxn>
            </a:cxnLst>
            <a:rect l="0" t="0" r="r" b="b"/>
            <a:pathLst>
              <a:path w="81" h="83">
                <a:moveTo>
                  <a:pt x="18" y="13"/>
                </a:moveTo>
                <a:cubicBezTo>
                  <a:pt x="29" y="16"/>
                  <a:pt x="45" y="11"/>
                  <a:pt x="50" y="21"/>
                </a:cubicBezTo>
                <a:cubicBezTo>
                  <a:pt x="81" y="83"/>
                  <a:pt x="30" y="57"/>
                  <a:pt x="18" y="53"/>
                </a:cubicBezTo>
                <a:cubicBezTo>
                  <a:pt x="13" y="45"/>
                  <a:pt x="0" y="38"/>
                  <a:pt x="2" y="29"/>
                </a:cubicBezTo>
                <a:cubicBezTo>
                  <a:pt x="9" y="0"/>
                  <a:pt x="41" y="36"/>
                  <a:pt x="18" y="1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350" name="Freeform 86"/>
          <p:cNvSpPr>
            <a:spLocks/>
          </p:cNvSpPr>
          <p:nvPr/>
        </p:nvSpPr>
        <p:spPr bwMode="auto">
          <a:xfrm>
            <a:off x="4799013" y="5599113"/>
            <a:ext cx="77787" cy="90487"/>
          </a:xfrm>
          <a:custGeom>
            <a:avLst/>
            <a:gdLst/>
            <a:ahLst/>
            <a:cxnLst>
              <a:cxn ang="0">
                <a:pos x="1" y="25"/>
              </a:cxn>
              <a:cxn ang="0">
                <a:pos x="41" y="41"/>
              </a:cxn>
              <a:cxn ang="0">
                <a:pos x="17" y="57"/>
              </a:cxn>
              <a:cxn ang="0">
                <a:pos x="1" y="25"/>
              </a:cxn>
            </a:cxnLst>
            <a:rect l="0" t="0" r="r" b="b"/>
            <a:pathLst>
              <a:path w="49" h="57">
                <a:moveTo>
                  <a:pt x="1" y="25"/>
                </a:moveTo>
                <a:cubicBezTo>
                  <a:pt x="9" y="22"/>
                  <a:pt x="49" y="0"/>
                  <a:pt x="41" y="41"/>
                </a:cubicBezTo>
                <a:cubicBezTo>
                  <a:pt x="39" y="50"/>
                  <a:pt x="25" y="52"/>
                  <a:pt x="17" y="57"/>
                </a:cubicBezTo>
                <a:cubicBezTo>
                  <a:pt x="0" y="31"/>
                  <a:pt x="1" y="43"/>
                  <a:pt x="1" y="25"/>
                </a:cubicBezTo>
                <a:close/>
              </a:path>
            </a:pathLst>
          </a:custGeom>
          <a:solidFill>
            <a:srgbClr val="CC00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4833938" y="2328863"/>
            <a:ext cx="2286000" cy="3333750"/>
            <a:chOff x="3045" y="1503"/>
            <a:chExt cx="1440" cy="2064"/>
          </a:xfrm>
        </p:grpSpPr>
        <p:sp>
          <p:nvSpPr>
            <p:cNvPr id="11351" name="Line 87"/>
            <p:cNvSpPr>
              <a:spLocks noChangeShapeType="1"/>
            </p:cNvSpPr>
            <p:nvPr/>
          </p:nvSpPr>
          <p:spPr bwMode="auto">
            <a:xfrm>
              <a:off x="3045" y="3552"/>
              <a:ext cx="14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352" name="Line 88"/>
            <p:cNvSpPr>
              <a:spLocks noChangeShapeType="1"/>
            </p:cNvSpPr>
            <p:nvPr/>
          </p:nvSpPr>
          <p:spPr bwMode="auto">
            <a:xfrm>
              <a:off x="4464" y="1503"/>
              <a:ext cx="0" cy="206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1354" name="Text Box 90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  <p:sp>
        <p:nvSpPr>
          <p:cNvPr id="11356" name="Freeform 92"/>
          <p:cNvSpPr>
            <a:spLocks/>
          </p:cNvSpPr>
          <p:nvPr/>
        </p:nvSpPr>
        <p:spPr bwMode="auto">
          <a:xfrm>
            <a:off x="7086600" y="2247900"/>
            <a:ext cx="60325" cy="762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8" y="16"/>
              </a:cxn>
              <a:cxn ang="0">
                <a:pos x="32" y="8"/>
              </a:cxn>
              <a:cxn ang="0">
                <a:pos x="24" y="48"/>
              </a:cxn>
              <a:cxn ang="0">
                <a:pos x="0" y="40"/>
              </a:cxn>
            </a:cxnLst>
            <a:rect l="0" t="0" r="r" b="b"/>
            <a:pathLst>
              <a:path w="38" h="48">
                <a:moveTo>
                  <a:pt x="0" y="40"/>
                </a:moveTo>
                <a:cubicBezTo>
                  <a:pt x="3" y="32"/>
                  <a:pt x="2" y="22"/>
                  <a:pt x="8" y="16"/>
                </a:cubicBezTo>
                <a:cubicBezTo>
                  <a:pt x="14" y="10"/>
                  <a:pt x="28" y="0"/>
                  <a:pt x="32" y="8"/>
                </a:cubicBezTo>
                <a:cubicBezTo>
                  <a:pt x="38" y="20"/>
                  <a:pt x="27" y="35"/>
                  <a:pt x="24" y="48"/>
                </a:cubicBezTo>
                <a:cubicBezTo>
                  <a:pt x="16" y="45"/>
                  <a:pt x="0" y="40"/>
                  <a:pt x="0" y="40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6477000" y="4225925"/>
            <a:ext cx="1263650" cy="1565275"/>
            <a:chOff x="4080" y="2662"/>
            <a:chExt cx="796" cy="986"/>
          </a:xfrm>
        </p:grpSpPr>
        <p:sp>
          <p:nvSpPr>
            <p:cNvPr id="11357" name="AutoShape 93"/>
            <p:cNvSpPr>
              <a:spLocks/>
            </p:cNvSpPr>
            <p:nvPr/>
          </p:nvSpPr>
          <p:spPr bwMode="auto">
            <a:xfrm rot="-2656395">
              <a:off x="4080" y="2662"/>
              <a:ext cx="103" cy="986"/>
            </a:xfrm>
            <a:prstGeom prst="rightBrace">
              <a:avLst>
                <a:gd name="adj1" fmla="val 7977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358" name="Text Box 94"/>
            <p:cNvSpPr txBox="1">
              <a:spLocks noChangeArrowheads="1"/>
            </p:cNvSpPr>
            <p:nvPr/>
          </p:nvSpPr>
          <p:spPr bwMode="auto">
            <a:xfrm>
              <a:off x="4128" y="2976"/>
              <a:ext cx="7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>
                  <a:solidFill>
                    <a:schemeClr val="accent2"/>
                  </a:solidFill>
                </a:rPr>
                <a:t>głębokość</a:t>
              </a:r>
              <a:endParaRPr lang="pl-PL"/>
            </a:p>
          </p:txBody>
        </p:sp>
      </p:grp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99331" name="Rectangle 3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9332" name="Text Box 4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99334" name="Freeform 6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4704" y="1584"/>
                <a:ext cx="288" cy="384"/>
                <a:chOff x="4656" y="1536"/>
                <a:chExt cx="212" cy="384"/>
              </a:xfrm>
            </p:grpSpPr>
            <p:sp>
              <p:nvSpPr>
                <p:cNvPr id="9933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9933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9933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99340" name="Freeform 12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99342" name="Line 14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9343" name="Line 15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99345" name="Freeform 17"/>
          <p:cNvSpPr>
            <a:spLocks/>
          </p:cNvSpPr>
          <p:nvPr/>
        </p:nvSpPr>
        <p:spPr bwMode="auto">
          <a:xfrm>
            <a:off x="3124200" y="1752600"/>
            <a:ext cx="1295400" cy="16764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624" y="192"/>
              </a:cxn>
              <a:cxn ang="0">
                <a:pos x="288" y="192"/>
              </a:cxn>
              <a:cxn ang="0">
                <a:pos x="288" y="864"/>
              </a:cxn>
              <a:cxn ang="0">
                <a:pos x="0" y="864"/>
              </a:cxn>
              <a:cxn ang="0">
                <a:pos x="0" y="1056"/>
              </a:cxn>
              <a:cxn ang="0">
                <a:pos x="816" y="1056"/>
              </a:cxn>
              <a:cxn ang="0">
                <a:pos x="816" y="0"/>
              </a:cxn>
              <a:cxn ang="0">
                <a:pos x="624" y="0"/>
              </a:cxn>
            </a:cxnLst>
            <a:rect l="0" t="0" r="r" b="b"/>
            <a:pathLst>
              <a:path w="816" h="1056">
                <a:moveTo>
                  <a:pt x="624" y="0"/>
                </a:moveTo>
                <a:lnTo>
                  <a:pt x="624" y="192"/>
                </a:lnTo>
                <a:lnTo>
                  <a:pt x="288" y="192"/>
                </a:lnTo>
                <a:lnTo>
                  <a:pt x="288" y="864"/>
                </a:lnTo>
                <a:lnTo>
                  <a:pt x="0" y="864"/>
                </a:lnTo>
                <a:lnTo>
                  <a:pt x="0" y="1056"/>
                </a:lnTo>
                <a:lnTo>
                  <a:pt x="816" y="1056"/>
                </a:lnTo>
                <a:lnTo>
                  <a:pt x="816" y="0"/>
                </a:lnTo>
                <a:lnTo>
                  <a:pt x="624" y="0"/>
                </a:lnTo>
                <a:close/>
              </a:path>
            </a:pathLst>
          </a:custGeom>
          <a:solidFill>
            <a:srgbClr val="33CCCC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9347" name="Oval 19"/>
          <p:cNvSpPr>
            <a:spLocks noChangeArrowheads="1"/>
          </p:cNvSpPr>
          <p:nvPr/>
        </p:nvSpPr>
        <p:spPr bwMode="auto">
          <a:xfrm>
            <a:off x="3733800" y="2667000"/>
            <a:ext cx="304800" cy="3048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9349" name="Freeform 21"/>
          <p:cNvSpPr>
            <a:spLocks/>
          </p:cNvSpPr>
          <p:nvPr/>
        </p:nvSpPr>
        <p:spPr bwMode="auto">
          <a:xfrm>
            <a:off x="4191000" y="5638800"/>
            <a:ext cx="838200" cy="3810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528" y="240"/>
              </a:cxn>
              <a:cxn ang="0">
                <a:pos x="240" y="240"/>
              </a:cxn>
              <a:cxn ang="0">
                <a:pos x="0" y="0"/>
              </a:cxn>
              <a:cxn ang="0">
                <a:pos x="288" y="0"/>
              </a:cxn>
            </a:cxnLst>
            <a:rect l="0" t="0" r="r" b="b"/>
            <a:pathLst>
              <a:path w="528" h="240">
                <a:moveTo>
                  <a:pt x="288" y="0"/>
                </a:moveTo>
                <a:lnTo>
                  <a:pt x="528" y="240"/>
                </a:lnTo>
                <a:lnTo>
                  <a:pt x="240" y="240"/>
                </a:lnTo>
                <a:lnTo>
                  <a:pt x="0" y="0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9350" name="Freeform 22"/>
          <p:cNvSpPr>
            <a:spLocks/>
          </p:cNvSpPr>
          <p:nvPr/>
        </p:nvSpPr>
        <p:spPr bwMode="auto">
          <a:xfrm>
            <a:off x="4648200" y="5638800"/>
            <a:ext cx="9144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0"/>
              </a:cxn>
              <a:cxn ang="0">
                <a:pos x="576" y="240"/>
              </a:cxn>
              <a:cxn ang="0">
                <a:pos x="240" y="240"/>
              </a:cxn>
              <a:cxn ang="0">
                <a:pos x="0" y="0"/>
              </a:cxn>
            </a:cxnLst>
            <a:rect l="0" t="0" r="r" b="b"/>
            <a:pathLst>
              <a:path w="576" h="240">
                <a:moveTo>
                  <a:pt x="0" y="0"/>
                </a:moveTo>
                <a:lnTo>
                  <a:pt x="336" y="0"/>
                </a:lnTo>
                <a:lnTo>
                  <a:pt x="576" y="240"/>
                </a:lnTo>
                <a:lnTo>
                  <a:pt x="240" y="24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9351" name="Freeform 23"/>
          <p:cNvSpPr>
            <a:spLocks/>
          </p:cNvSpPr>
          <p:nvPr/>
        </p:nvSpPr>
        <p:spPr bwMode="auto">
          <a:xfrm>
            <a:off x="5181600" y="5638800"/>
            <a:ext cx="685800" cy="381000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432" y="240"/>
              </a:cxn>
              <a:cxn ang="0">
                <a:pos x="240" y="240"/>
              </a:cxn>
              <a:cxn ang="0">
                <a:pos x="0" y="0"/>
              </a:cxn>
              <a:cxn ang="0">
                <a:pos x="192" y="0"/>
              </a:cxn>
            </a:cxnLst>
            <a:rect l="0" t="0" r="r" b="b"/>
            <a:pathLst>
              <a:path w="432" h="240">
                <a:moveTo>
                  <a:pt x="192" y="0"/>
                </a:moveTo>
                <a:lnTo>
                  <a:pt x="432" y="240"/>
                </a:lnTo>
                <a:lnTo>
                  <a:pt x="240" y="240"/>
                </a:lnTo>
                <a:lnTo>
                  <a:pt x="0" y="0"/>
                </a:lnTo>
                <a:lnTo>
                  <a:pt x="192" y="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9353" name="Freeform 25"/>
          <p:cNvSpPr>
            <a:spLocks/>
          </p:cNvSpPr>
          <p:nvPr/>
        </p:nvSpPr>
        <p:spPr bwMode="auto">
          <a:xfrm>
            <a:off x="7086600" y="2819400"/>
            <a:ext cx="3810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40"/>
              </a:cxn>
              <a:cxn ang="0">
                <a:pos x="240" y="432"/>
              </a:cxn>
              <a:cxn ang="0">
                <a:pos x="0" y="192"/>
              </a:cxn>
              <a:cxn ang="0">
                <a:pos x="0" y="0"/>
              </a:cxn>
            </a:cxnLst>
            <a:rect l="0" t="0" r="r" b="b"/>
            <a:pathLst>
              <a:path w="240" h="432">
                <a:moveTo>
                  <a:pt x="0" y="0"/>
                </a:moveTo>
                <a:lnTo>
                  <a:pt x="240" y="240"/>
                </a:lnTo>
                <a:lnTo>
                  <a:pt x="240" y="432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9354" name="Freeform 26"/>
          <p:cNvSpPr>
            <a:spLocks/>
          </p:cNvSpPr>
          <p:nvPr/>
        </p:nvSpPr>
        <p:spPr bwMode="auto">
          <a:xfrm>
            <a:off x="7086600" y="3124200"/>
            <a:ext cx="3810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40"/>
              </a:cxn>
              <a:cxn ang="0">
                <a:pos x="240" y="912"/>
              </a:cxn>
              <a:cxn ang="0">
                <a:pos x="0" y="672"/>
              </a:cxn>
              <a:cxn ang="0">
                <a:pos x="0" y="0"/>
              </a:cxn>
            </a:cxnLst>
            <a:rect l="0" t="0" r="r" b="b"/>
            <a:pathLst>
              <a:path w="240" h="912">
                <a:moveTo>
                  <a:pt x="0" y="0"/>
                </a:moveTo>
                <a:lnTo>
                  <a:pt x="240" y="240"/>
                </a:lnTo>
                <a:lnTo>
                  <a:pt x="240" y="912"/>
                </a:lnTo>
                <a:lnTo>
                  <a:pt x="0" y="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9355" name="Freeform 27"/>
          <p:cNvSpPr>
            <a:spLocks/>
          </p:cNvSpPr>
          <p:nvPr/>
        </p:nvSpPr>
        <p:spPr bwMode="auto">
          <a:xfrm>
            <a:off x="7086600" y="4191000"/>
            <a:ext cx="381000" cy="685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40"/>
              </a:cxn>
              <a:cxn ang="0">
                <a:pos x="240" y="432"/>
              </a:cxn>
              <a:cxn ang="0">
                <a:pos x="0" y="192"/>
              </a:cxn>
              <a:cxn ang="0">
                <a:pos x="0" y="0"/>
              </a:cxn>
            </a:cxnLst>
            <a:rect l="0" t="0" r="r" b="b"/>
            <a:pathLst>
              <a:path w="240" h="432">
                <a:moveTo>
                  <a:pt x="0" y="0"/>
                </a:moveTo>
                <a:lnTo>
                  <a:pt x="240" y="240"/>
                </a:lnTo>
                <a:lnTo>
                  <a:pt x="240" y="432"/>
                </a:lnTo>
                <a:lnTo>
                  <a:pt x="0" y="192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3124200" y="3429000"/>
            <a:ext cx="1295400" cy="1143000"/>
            <a:chOff x="1968" y="2160"/>
            <a:chExt cx="816" cy="720"/>
          </a:xfrm>
        </p:grpSpPr>
        <p:sp>
          <p:nvSpPr>
            <p:cNvPr id="99357" name="Line 29"/>
            <p:cNvSpPr>
              <a:spLocks noChangeShapeType="1"/>
            </p:cNvSpPr>
            <p:nvPr/>
          </p:nvSpPr>
          <p:spPr bwMode="auto">
            <a:xfrm>
              <a:off x="1968" y="2160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9358" name="Line 30"/>
            <p:cNvSpPr>
              <a:spLocks noChangeShapeType="1"/>
            </p:cNvSpPr>
            <p:nvPr/>
          </p:nvSpPr>
          <p:spPr bwMode="auto">
            <a:xfrm>
              <a:off x="2784" y="2160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419600" y="1752600"/>
            <a:ext cx="1600200" cy="1676400"/>
            <a:chOff x="2784" y="1104"/>
            <a:chExt cx="1008" cy="1056"/>
          </a:xfrm>
        </p:grpSpPr>
        <p:sp>
          <p:nvSpPr>
            <p:cNvPr id="99360" name="Line 32"/>
            <p:cNvSpPr>
              <a:spLocks noChangeShapeType="1"/>
            </p:cNvSpPr>
            <p:nvPr/>
          </p:nvSpPr>
          <p:spPr bwMode="auto">
            <a:xfrm>
              <a:off x="2784" y="1104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9361" name="Line 33"/>
            <p:cNvSpPr>
              <a:spLocks noChangeShapeType="1"/>
            </p:cNvSpPr>
            <p:nvPr/>
          </p:nvSpPr>
          <p:spPr bwMode="auto">
            <a:xfrm>
              <a:off x="2784" y="2160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6019800" y="1752600"/>
            <a:ext cx="1066800" cy="2743200"/>
            <a:chOff x="3792" y="1104"/>
            <a:chExt cx="672" cy="1728"/>
          </a:xfrm>
        </p:grpSpPr>
        <p:sp>
          <p:nvSpPr>
            <p:cNvPr id="99363" name="Line 35"/>
            <p:cNvSpPr>
              <a:spLocks noChangeShapeType="1"/>
            </p:cNvSpPr>
            <p:nvPr/>
          </p:nvSpPr>
          <p:spPr bwMode="auto">
            <a:xfrm>
              <a:off x="3792" y="1104"/>
              <a:ext cx="672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9364" name="Line 36"/>
            <p:cNvSpPr>
              <a:spLocks noChangeShapeType="1"/>
            </p:cNvSpPr>
            <p:nvPr/>
          </p:nvSpPr>
          <p:spPr bwMode="auto">
            <a:xfrm>
              <a:off x="3792" y="2160"/>
              <a:ext cx="672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7086600" y="4495800"/>
            <a:ext cx="381000" cy="1524000"/>
            <a:chOff x="4464" y="2832"/>
            <a:chExt cx="240" cy="960"/>
          </a:xfrm>
        </p:grpSpPr>
        <p:sp>
          <p:nvSpPr>
            <p:cNvPr id="99366" name="Line 38"/>
            <p:cNvSpPr>
              <a:spLocks noChangeShapeType="1"/>
            </p:cNvSpPr>
            <p:nvPr/>
          </p:nvSpPr>
          <p:spPr bwMode="auto">
            <a:xfrm>
              <a:off x="4464" y="2832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9367" name="Line 39"/>
            <p:cNvSpPr>
              <a:spLocks noChangeShapeType="1"/>
            </p:cNvSpPr>
            <p:nvPr/>
          </p:nvSpPr>
          <p:spPr bwMode="auto">
            <a:xfrm>
              <a:off x="4704" y="3072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3124200" y="4572000"/>
            <a:ext cx="2362200" cy="1066800"/>
            <a:chOff x="1968" y="2880"/>
            <a:chExt cx="1488" cy="672"/>
          </a:xfrm>
        </p:grpSpPr>
        <p:sp>
          <p:nvSpPr>
            <p:cNvPr id="99369" name="Line 41"/>
            <p:cNvSpPr>
              <a:spLocks noChangeShapeType="1"/>
            </p:cNvSpPr>
            <p:nvPr/>
          </p:nvSpPr>
          <p:spPr bwMode="auto">
            <a:xfrm>
              <a:off x="1968" y="2880"/>
              <a:ext cx="672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9370" name="Line 42"/>
            <p:cNvSpPr>
              <a:spLocks noChangeShapeType="1"/>
            </p:cNvSpPr>
            <p:nvPr/>
          </p:nvSpPr>
          <p:spPr bwMode="auto">
            <a:xfrm>
              <a:off x="2784" y="2880"/>
              <a:ext cx="672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5486400" y="5638800"/>
            <a:ext cx="1981200" cy="381000"/>
            <a:chOff x="3456" y="3552"/>
            <a:chExt cx="1248" cy="240"/>
          </a:xfrm>
        </p:grpSpPr>
        <p:sp>
          <p:nvSpPr>
            <p:cNvPr id="99372" name="Line 44"/>
            <p:cNvSpPr>
              <a:spLocks noChangeShapeType="1"/>
            </p:cNvSpPr>
            <p:nvPr/>
          </p:nvSpPr>
          <p:spPr bwMode="auto">
            <a:xfrm>
              <a:off x="3456" y="3552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9373" name="Line 45"/>
            <p:cNvSpPr>
              <a:spLocks noChangeShapeType="1"/>
            </p:cNvSpPr>
            <p:nvPr/>
          </p:nvSpPr>
          <p:spPr bwMode="auto">
            <a:xfrm>
              <a:off x="3696" y="3792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99374" name="Rectangle 46"/>
          <p:cNvSpPr>
            <a:spLocks noChangeArrowheads="1"/>
          </p:cNvSpPr>
          <p:nvPr/>
        </p:nvSpPr>
        <p:spPr bwMode="auto">
          <a:xfrm>
            <a:off x="3733800" y="2209800"/>
            <a:ext cx="304800" cy="3048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99379" name="Text Box 51"/>
          <p:cNvSpPr txBox="1">
            <a:spLocks noChangeArrowheads="1"/>
          </p:cNvSpPr>
          <p:nvPr/>
        </p:nvSpPr>
        <p:spPr bwMode="auto">
          <a:xfrm>
            <a:off x="2922588" y="212725"/>
            <a:ext cx="366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bryły</a:t>
            </a:r>
            <a:endParaRPr lang="pl-PL" sz="12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6019800" y="685800"/>
            <a:ext cx="2286000" cy="5715000"/>
            <a:chOff x="3792" y="432"/>
            <a:chExt cx="1344" cy="3648"/>
          </a:xfrm>
        </p:grpSpPr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3792" y="432"/>
              <a:ext cx="1344" cy="3648"/>
              <a:chOff x="3792" y="432"/>
              <a:chExt cx="1344" cy="3648"/>
            </a:xfrm>
          </p:grpSpPr>
          <p:sp>
            <p:nvSpPr>
              <p:cNvPr id="100370" name="Freeform 18"/>
              <p:cNvSpPr>
                <a:spLocks/>
              </p:cNvSpPr>
              <p:nvPr/>
            </p:nvSpPr>
            <p:spPr bwMode="auto">
              <a:xfrm>
                <a:off x="3792" y="432"/>
                <a:ext cx="1344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4813" y="1584"/>
                <a:ext cx="275" cy="388"/>
                <a:chOff x="4656" y="1536"/>
                <a:chExt cx="212" cy="388"/>
              </a:xfrm>
            </p:grpSpPr>
            <p:sp>
              <p:nvSpPr>
                <p:cNvPr id="1003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10037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705" y="1588"/>
                  <a:ext cx="143" cy="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10037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5" name="Group 57"/>
            <p:cNvGrpSpPr>
              <a:grpSpLocks/>
            </p:cNvGrpSpPr>
            <p:nvPr/>
          </p:nvGrpSpPr>
          <p:grpSpPr bwMode="auto">
            <a:xfrm>
              <a:off x="4545" y="1776"/>
              <a:ext cx="268" cy="1296"/>
              <a:chOff x="4545" y="1776"/>
              <a:chExt cx="268" cy="1296"/>
            </a:xfrm>
          </p:grpSpPr>
          <p:sp>
            <p:nvSpPr>
              <p:cNvPr id="100376" name="Freeform 24"/>
              <p:cNvSpPr>
                <a:spLocks/>
              </p:cNvSpPr>
              <p:nvPr/>
            </p:nvSpPr>
            <p:spPr bwMode="auto">
              <a:xfrm>
                <a:off x="4545" y="1776"/>
                <a:ext cx="268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432"/>
                  </a:cxn>
                  <a:cxn ang="0">
                    <a:pos x="0" y="192"/>
                  </a:cxn>
                  <a:cxn ang="0">
                    <a:pos x="0" y="0"/>
                  </a:cxn>
                </a:cxnLst>
                <a:rect l="0" t="0" r="r" b="b"/>
                <a:pathLst>
                  <a:path w="240" h="432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43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377" name="Freeform 25"/>
              <p:cNvSpPr>
                <a:spLocks/>
              </p:cNvSpPr>
              <p:nvPr/>
            </p:nvSpPr>
            <p:spPr bwMode="auto">
              <a:xfrm>
                <a:off x="4545" y="1968"/>
                <a:ext cx="268" cy="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912"/>
                  </a:cxn>
                  <a:cxn ang="0">
                    <a:pos x="0" y="672"/>
                  </a:cxn>
                  <a:cxn ang="0">
                    <a:pos x="0" y="0"/>
                  </a:cxn>
                </a:cxnLst>
                <a:rect l="0" t="0" r="r" b="b"/>
                <a:pathLst>
                  <a:path w="240" h="912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912"/>
                    </a:lnTo>
                    <a:lnTo>
                      <a:pt x="0" y="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378" name="Freeform 26"/>
              <p:cNvSpPr>
                <a:spLocks/>
              </p:cNvSpPr>
              <p:nvPr/>
            </p:nvSpPr>
            <p:spPr bwMode="auto">
              <a:xfrm>
                <a:off x="4545" y="2640"/>
                <a:ext cx="268" cy="4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432"/>
                  </a:cxn>
                  <a:cxn ang="0">
                    <a:pos x="0" y="192"/>
                  </a:cxn>
                  <a:cxn ang="0">
                    <a:pos x="0" y="0"/>
                  </a:cxn>
                </a:cxnLst>
                <a:rect l="0" t="0" r="r" b="b"/>
                <a:pathLst>
                  <a:path w="240" h="432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432"/>
                    </a:lnTo>
                    <a:lnTo>
                      <a:pt x="0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792" y="1104"/>
              <a:ext cx="753" cy="1728"/>
              <a:chOff x="3792" y="1104"/>
              <a:chExt cx="672" cy="1728"/>
            </a:xfrm>
          </p:grpSpPr>
          <p:sp>
            <p:nvSpPr>
              <p:cNvPr id="100380" name="Line 28"/>
              <p:cNvSpPr>
                <a:spLocks noChangeShapeType="1"/>
              </p:cNvSpPr>
              <p:nvPr/>
            </p:nvSpPr>
            <p:spPr bwMode="auto">
              <a:xfrm>
                <a:off x="3792" y="1104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381" name="Line 29"/>
              <p:cNvSpPr>
                <a:spLocks noChangeShapeType="1"/>
              </p:cNvSpPr>
              <p:nvPr/>
            </p:nvSpPr>
            <p:spPr bwMode="auto">
              <a:xfrm>
                <a:off x="3792" y="2160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4545" y="2832"/>
              <a:ext cx="268" cy="960"/>
              <a:chOff x="4464" y="2832"/>
              <a:chExt cx="240" cy="960"/>
            </a:xfrm>
          </p:grpSpPr>
          <p:sp>
            <p:nvSpPr>
              <p:cNvPr id="100383" name="Line 31"/>
              <p:cNvSpPr>
                <a:spLocks noChangeShapeType="1"/>
              </p:cNvSpPr>
              <p:nvPr/>
            </p:nvSpPr>
            <p:spPr bwMode="auto">
              <a:xfrm>
                <a:off x="4464" y="2832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384" name="Line 32"/>
              <p:cNvSpPr>
                <a:spLocks noChangeShapeType="1"/>
              </p:cNvSpPr>
              <p:nvPr/>
            </p:nvSpPr>
            <p:spPr bwMode="auto">
              <a:xfrm>
                <a:off x="4704" y="3072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2133600" y="4572000"/>
            <a:ext cx="5791200" cy="2057400"/>
            <a:chOff x="1344" y="2880"/>
            <a:chExt cx="3648" cy="1296"/>
          </a:xfrm>
        </p:grpSpPr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1344" y="2880"/>
              <a:ext cx="3648" cy="1296"/>
              <a:chOff x="1344" y="2880"/>
              <a:chExt cx="3648" cy="1296"/>
            </a:xfrm>
          </p:grpSpPr>
          <p:sp>
            <p:nvSpPr>
              <p:cNvPr id="100387" name="Freeform 35"/>
              <p:cNvSpPr>
                <a:spLocks/>
              </p:cNvSpPr>
              <p:nvPr/>
            </p:nvSpPr>
            <p:spPr bwMode="auto">
              <a:xfrm rot="5400000" flipH="1">
                <a:off x="2520" y="1704"/>
                <a:ext cx="1296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>
                <a:off x="2448" y="3969"/>
                <a:ext cx="192" cy="103"/>
                <a:chOff x="2400" y="3840"/>
                <a:chExt cx="192" cy="96"/>
              </a:xfrm>
            </p:grpSpPr>
            <p:sp>
              <p:nvSpPr>
                <p:cNvPr id="100389" name="Line 37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0390" name="Line 38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2640" y="3606"/>
              <a:ext cx="1056" cy="259"/>
              <a:chOff x="2640" y="3606"/>
              <a:chExt cx="1056" cy="259"/>
            </a:xfrm>
          </p:grpSpPr>
          <p:sp>
            <p:nvSpPr>
              <p:cNvPr id="100392" name="Freeform 40"/>
              <p:cNvSpPr>
                <a:spLocks/>
              </p:cNvSpPr>
              <p:nvPr/>
            </p:nvSpPr>
            <p:spPr bwMode="auto">
              <a:xfrm>
                <a:off x="2640" y="3606"/>
                <a:ext cx="528" cy="259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528" y="240"/>
                  </a:cxn>
                  <a:cxn ang="0">
                    <a:pos x="240" y="240"/>
                  </a:cxn>
                  <a:cxn ang="0">
                    <a:pos x="0" y="0"/>
                  </a:cxn>
                  <a:cxn ang="0">
                    <a:pos x="288" y="0"/>
                  </a:cxn>
                </a:cxnLst>
                <a:rect l="0" t="0" r="r" b="b"/>
                <a:pathLst>
                  <a:path w="528" h="240">
                    <a:moveTo>
                      <a:pt x="288" y="0"/>
                    </a:moveTo>
                    <a:lnTo>
                      <a:pt x="528" y="240"/>
                    </a:lnTo>
                    <a:lnTo>
                      <a:pt x="240" y="240"/>
                    </a:lnTo>
                    <a:lnTo>
                      <a:pt x="0" y="0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393" name="Freeform 41"/>
              <p:cNvSpPr>
                <a:spLocks/>
              </p:cNvSpPr>
              <p:nvPr/>
            </p:nvSpPr>
            <p:spPr bwMode="auto">
              <a:xfrm>
                <a:off x="2928" y="3606"/>
                <a:ext cx="576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394" name="Freeform 42"/>
              <p:cNvSpPr>
                <a:spLocks/>
              </p:cNvSpPr>
              <p:nvPr/>
            </p:nvSpPr>
            <p:spPr bwMode="auto">
              <a:xfrm>
                <a:off x="3264" y="3606"/>
                <a:ext cx="432" cy="259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432" y="240"/>
                  </a:cxn>
                  <a:cxn ang="0">
                    <a:pos x="240" y="240"/>
                  </a:cxn>
                  <a:cxn ang="0">
                    <a:pos x="0" y="0"/>
                  </a:cxn>
                  <a:cxn ang="0">
                    <a:pos x="192" y="0"/>
                  </a:cxn>
                </a:cxnLst>
                <a:rect l="0" t="0" r="r" b="b"/>
                <a:pathLst>
                  <a:path w="432" h="240">
                    <a:moveTo>
                      <a:pt x="192" y="0"/>
                    </a:moveTo>
                    <a:lnTo>
                      <a:pt x="432" y="240"/>
                    </a:lnTo>
                    <a:lnTo>
                      <a:pt x="240" y="240"/>
                    </a:lnTo>
                    <a:lnTo>
                      <a:pt x="0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1968" y="2880"/>
              <a:ext cx="1488" cy="726"/>
              <a:chOff x="1968" y="2880"/>
              <a:chExt cx="1488" cy="672"/>
            </a:xfrm>
          </p:grpSpPr>
          <p:sp>
            <p:nvSpPr>
              <p:cNvPr id="100396" name="Line 44"/>
              <p:cNvSpPr>
                <a:spLocks noChangeShapeType="1"/>
              </p:cNvSpPr>
              <p:nvPr/>
            </p:nvSpPr>
            <p:spPr bwMode="auto">
              <a:xfrm>
                <a:off x="1968" y="2880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397" name="Line 45"/>
              <p:cNvSpPr>
                <a:spLocks noChangeShapeType="1"/>
              </p:cNvSpPr>
              <p:nvPr/>
            </p:nvSpPr>
            <p:spPr bwMode="auto">
              <a:xfrm>
                <a:off x="2784" y="2880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3456" y="3606"/>
              <a:ext cx="1248" cy="259"/>
              <a:chOff x="3456" y="3552"/>
              <a:chExt cx="1248" cy="240"/>
            </a:xfrm>
          </p:grpSpPr>
          <p:sp>
            <p:nvSpPr>
              <p:cNvPr id="100399" name="Line 47"/>
              <p:cNvSpPr>
                <a:spLocks noChangeShapeType="1"/>
              </p:cNvSpPr>
              <p:nvPr/>
            </p:nvSpPr>
            <p:spPr bwMode="auto">
              <a:xfrm>
                <a:off x="3456" y="3552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400" name="Line 48"/>
              <p:cNvSpPr>
                <a:spLocks noChangeShapeType="1"/>
              </p:cNvSpPr>
              <p:nvPr/>
            </p:nvSpPr>
            <p:spPr bwMode="auto">
              <a:xfrm>
                <a:off x="3696" y="3792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100356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357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1968" y="2160"/>
              <a:ext cx="816" cy="720"/>
              <a:chOff x="1968" y="2160"/>
              <a:chExt cx="816" cy="720"/>
            </a:xfrm>
          </p:grpSpPr>
          <p:sp>
            <p:nvSpPr>
              <p:cNvPr id="100363" name="Line 11"/>
              <p:cNvSpPr>
                <a:spLocks noChangeShapeType="1"/>
              </p:cNvSpPr>
              <p:nvPr/>
            </p:nvSpPr>
            <p:spPr bwMode="auto">
              <a:xfrm>
                <a:off x="1968" y="2160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364" name="Line 12"/>
              <p:cNvSpPr>
                <a:spLocks noChangeShapeType="1"/>
              </p:cNvSpPr>
              <p:nvPr/>
            </p:nvSpPr>
            <p:spPr bwMode="auto">
              <a:xfrm>
                <a:off x="2784" y="2160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2784" y="1104"/>
              <a:ext cx="1008" cy="1056"/>
              <a:chOff x="2784" y="1104"/>
              <a:chExt cx="1008" cy="1056"/>
            </a:xfrm>
          </p:grpSpPr>
          <p:sp>
            <p:nvSpPr>
              <p:cNvPr id="100366" name="Line 14"/>
              <p:cNvSpPr>
                <a:spLocks noChangeShapeType="1"/>
              </p:cNvSpPr>
              <p:nvPr/>
            </p:nvSpPr>
            <p:spPr bwMode="auto">
              <a:xfrm>
                <a:off x="2784" y="1104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367" name="Line 15"/>
              <p:cNvSpPr>
                <a:spLocks noChangeShapeType="1"/>
              </p:cNvSpPr>
              <p:nvPr/>
            </p:nvSpPr>
            <p:spPr bwMode="auto">
              <a:xfrm>
                <a:off x="2784" y="2160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8" name="Group 52"/>
            <p:cNvGrpSpPr>
              <a:grpSpLocks/>
            </p:cNvGrpSpPr>
            <p:nvPr/>
          </p:nvGrpSpPr>
          <p:grpSpPr bwMode="auto">
            <a:xfrm>
              <a:off x="1968" y="1104"/>
              <a:ext cx="816" cy="1056"/>
              <a:chOff x="1968" y="1104"/>
              <a:chExt cx="816" cy="1056"/>
            </a:xfrm>
          </p:grpSpPr>
          <p:sp>
            <p:nvSpPr>
              <p:cNvPr id="100359" name="Freeform 7"/>
              <p:cNvSpPr>
                <a:spLocks/>
              </p:cNvSpPr>
              <p:nvPr/>
            </p:nvSpPr>
            <p:spPr bwMode="auto">
              <a:xfrm>
                <a:off x="1968" y="1104"/>
                <a:ext cx="816" cy="1056"/>
              </a:xfrm>
              <a:custGeom>
                <a:avLst/>
                <a:gdLst/>
                <a:ahLst/>
                <a:cxnLst>
                  <a:cxn ang="0">
                    <a:pos x="624" y="0"/>
                  </a:cxn>
                  <a:cxn ang="0">
                    <a:pos x="624" y="192"/>
                  </a:cxn>
                  <a:cxn ang="0">
                    <a:pos x="288" y="192"/>
                  </a:cxn>
                  <a:cxn ang="0">
                    <a:pos x="288" y="864"/>
                  </a:cxn>
                  <a:cxn ang="0">
                    <a:pos x="0" y="864"/>
                  </a:cxn>
                  <a:cxn ang="0">
                    <a:pos x="0" y="1056"/>
                  </a:cxn>
                  <a:cxn ang="0">
                    <a:pos x="816" y="1056"/>
                  </a:cxn>
                  <a:cxn ang="0">
                    <a:pos x="816" y="0"/>
                  </a:cxn>
                  <a:cxn ang="0">
                    <a:pos x="624" y="0"/>
                  </a:cxn>
                </a:cxnLst>
                <a:rect l="0" t="0" r="r" b="b"/>
                <a:pathLst>
                  <a:path w="816" h="1056">
                    <a:moveTo>
                      <a:pt x="624" y="0"/>
                    </a:moveTo>
                    <a:lnTo>
                      <a:pt x="624" y="192"/>
                    </a:lnTo>
                    <a:lnTo>
                      <a:pt x="288" y="192"/>
                    </a:lnTo>
                    <a:lnTo>
                      <a:pt x="288" y="864"/>
                    </a:lnTo>
                    <a:lnTo>
                      <a:pt x="0" y="864"/>
                    </a:lnTo>
                    <a:lnTo>
                      <a:pt x="0" y="1056"/>
                    </a:lnTo>
                    <a:lnTo>
                      <a:pt x="816" y="1056"/>
                    </a:lnTo>
                    <a:lnTo>
                      <a:pt x="816" y="0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361" name="Oval 9"/>
              <p:cNvSpPr>
                <a:spLocks noChangeArrowheads="1"/>
              </p:cNvSpPr>
              <p:nvPr/>
            </p:nvSpPr>
            <p:spPr bwMode="auto">
              <a:xfrm>
                <a:off x="2352" y="1680"/>
                <a:ext cx="192" cy="192"/>
              </a:xfrm>
              <a:prstGeom prst="ellipse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401" name="Rectangle 49"/>
              <p:cNvSpPr>
                <a:spLocks noChangeArrowheads="1"/>
              </p:cNvSpPr>
              <p:nvPr/>
            </p:nvSpPr>
            <p:spPr bwMode="auto">
              <a:xfrm>
                <a:off x="2352" y="1392"/>
                <a:ext cx="192" cy="192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100412" name="Text Box 60"/>
          <p:cNvSpPr txBox="1">
            <a:spLocks noChangeArrowheads="1"/>
          </p:cNvSpPr>
          <p:nvPr/>
        </p:nvSpPr>
        <p:spPr bwMode="auto">
          <a:xfrm>
            <a:off x="2922588" y="212725"/>
            <a:ext cx="366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bryły</a:t>
            </a:r>
            <a:endParaRPr lang="pl-PL" sz="12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1336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pl-PL" sz="2400" b="0">
              <a:latin typeface="Times New Roman" pitchFamily="18" charset="0"/>
            </a:endParaRPr>
          </a:p>
        </p:txBody>
      </p:sp>
      <p:sp>
        <p:nvSpPr>
          <p:cNvPr id="101430" name="Line 54"/>
          <p:cNvSpPr>
            <a:spLocks noChangeShapeType="1"/>
          </p:cNvSpPr>
          <p:nvPr/>
        </p:nvSpPr>
        <p:spPr bwMode="auto">
          <a:xfrm>
            <a:off x="3276600" y="2133600"/>
            <a:ext cx="457200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lg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1432" name="AutoShape 5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381000"/>
          </a:xfrm>
          <a:prstGeom prst="actionButtonReturn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7261225" y="3865563"/>
            <a:ext cx="1295400" cy="1633537"/>
            <a:chOff x="288" y="1536"/>
            <a:chExt cx="704" cy="864"/>
          </a:xfrm>
        </p:grpSpPr>
        <p:sp>
          <p:nvSpPr>
            <p:cNvPr id="101392" name="Freeform 16"/>
            <p:cNvSpPr>
              <a:spLocks/>
            </p:cNvSpPr>
            <p:nvPr/>
          </p:nvSpPr>
          <p:spPr bwMode="auto">
            <a:xfrm>
              <a:off x="704" y="1536"/>
              <a:ext cx="288" cy="16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432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432" h="240">
                  <a:moveTo>
                    <a:pt x="192" y="0"/>
                  </a:moveTo>
                  <a:lnTo>
                    <a:pt x="432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393" name="Freeform 17"/>
            <p:cNvSpPr>
              <a:spLocks/>
            </p:cNvSpPr>
            <p:nvPr/>
          </p:nvSpPr>
          <p:spPr bwMode="auto">
            <a:xfrm>
              <a:off x="704" y="1536"/>
              <a:ext cx="160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432"/>
                </a:cxn>
                <a:cxn ang="0">
                  <a:pos x="0" y="192"/>
                </a:cxn>
                <a:cxn ang="0">
                  <a:pos x="0" y="0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240" y="240"/>
                  </a:lnTo>
                  <a:lnTo>
                    <a:pt x="240" y="43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394" name="Freeform 18"/>
            <p:cNvSpPr>
              <a:spLocks/>
            </p:cNvSpPr>
            <p:nvPr/>
          </p:nvSpPr>
          <p:spPr bwMode="auto">
            <a:xfrm>
              <a:off x="480" y="1664"/>
              <a:ext cx="384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395" name="Freeform 19"/>
            <p:cNvSpPr>
              <a:spLocks/>
            </p:cNvSpPr>
            <p:nvPr/>
          </p:nvSpPr>
          <p:spPr bwMode="auto">
            <a:xfrm>
              <a:off x="480" y="1664"/>
              <a:ext cx="160" cy="6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912"/>
                </a:cxn>
                <a:cxn ang="0">
                  <a:pos x="0" y="672"/>
                </a:cxn>
                <a:cxn ang="0">
                  <a:pos x="0" y="0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240" y="240"/>
                  </a:lnTo>
                  <a:lnTo>
                    <a:pt x="240" y="91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396" name="Freeform 20"/>
            <p:cNvSpPr>
              <a:spLocks/>
            </p:cNvSpPr>
            <p:nvPr/>
          </p:nvSpPr>
          <p:spPr bwMode="auto">
            <a:xfrm>
              <a:off x="288" y="2112"/>
              <a:ext cx="352" cy="16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528" h="240">
                  <a:moveTo>
                    <a:pt x="288" y="0"/>
                  </a:move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397" name="Freeform 21"/>
            <p:cNvSpPr>
              <a:spLocks/>
            </p:cNvSpPr>
            <p:nvPr/>
          </p:nvSpPr>
          <p:spPr bwMode="auto">
            <a:xfrm>
              <a:off x="288" y="2112"/>
              <a:ext cx="160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432"/>
                </a:cxn>
                <a:cxn ang="0">
                  <a:pos x="0" y="192"/>
                </a:cxn>
                <a:cxn ang="0">
                  <a:pos x="0" y="0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240" y="240"/>
                  </a:lnTo>
                  <a:lnTo>
                    <a:pt x="240" y="43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399" name="Freeform 23"/>
            <p:cNvSpPr>
              <a:spLocks/>
            </p:cNvSpPr>
            <p:nvPr/>
          </p:nvSpPr>
          <p:spPr bwMode="auto">
            <a:xfrm>
              <a:off x="448" y="1696"/>
              <a:ext cx="544" cy="704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624" y="192"/>
                </a:cxn>
                <a:cxn ang="0">
                  <a:pos x="288" y="192"/>
                </a:cxn>
                <a:cxn ang="0">
                  <a:pos x="288" y="864"/>
                </a:cxn>
                <a:cxn ang="0">
                  <a:pos x="0" y="864"/>
                </a:cxn>
                <a:cxn ang="0">
                  <a:pos x="0" y="1056"/>
                </a:cxn>
                <a:cxn ang="0">
                  <a:pos x="816" y="1056"/>
                </a:cxn>
                <a:cxn ang="0">
                  <a:pos x="816" y="0"/>
                </a:cxn>
                <a:cxn ang="0">
                  <a:pos x="624" y="0"/>
                </a:cxn>
              </a:cxnLst>
              <a:rect l="0" t="0" r="r" b="b"/>
              <a:pathLst>
                <a:path w="816" h="1056">
                  <a:moveTo>
                    <a:pt x="624" y="0"/>
                  </a:moveTo>
                  <a:lnTo>
                    <a:pt x="624" y="192"/>
                  </a:lnTo>
                  <a:lnTo>
                    <a:pt x="288" y="192"/>
                  </a:lnTo>
                  <a:lnTo>
                    <a:pt x="288" y="864"/>
                  </a:lnTo>
                  <a:lnTo>
                    <a:pt x="0" y="864"/>
                  </a:lnTo>
                  <a:lnTo>
                    <a:pt x="0" y="1056"/>
                  </a:lnTo>
                  <a:lnTo>
                    <a:pt x="816" y="1056"/>
                  </a:lnTo>
                  <a:lnTo>
                    <a:pt x="816" y="0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33CCC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40" name="Rectangle 64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FFCC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48" name="Oval 72"/>
            <p:cNvSpPr>
              <a:spLocks noChangeArrowheads="1"/>
            </p:cNvSpPr>
            <p:nvPr/>
          </p:nvSpPr>
          <p:spPr bwMode="auto">
            <a:xfrm>
              <a:off x="720" y="2064"/>
              <a:ext cx="160" cy="16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FFCC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519238" y="661988"/>
            <a:ext cx="6096000" cy="6096000"/>
            <a:chOff x="1200" y="192"/>
            <a:chExt cx="3840" cy="3840"/>
          </a:xfrm>
        </p:grpSpPr>
        <p:sp>
          <p:nvSpPr>
            <p:cNvPr id="101378" name="Oval 2"/>
            <p:cNvSpPr>
              <a:spLocks noChangeArrowheads="1"/>
            </p:cNvSpPr>
            <p:nvPr/>
          </p:nvSpPr>
          <p:spPr bwMode="auto">
            <a:xfrm>
              <a:off x="2592" y="1584"/>
              <a:ext cx="1056" cy="105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379" name="Oval 3"/>
            <p:cNvSpPr>
              <a:spLocks noChangeArrowheads="1"/>
            </p:cNvSpPr>
            <p:nvPr/>
          </p:nvSpPr>
          <p:spPr bwMode="auto">
            <a:xfrm>
              <a:off x="1968" y="960"/>
              <a:ext cx="2256" cy="225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200" y="192"/>
              <a:ext cx="3840" cy="3840"/>
              <a:chOff x="1200" y="192"/>
              <a:chExt cx="3840" cy="3840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200" y="192"/>
                <a:ext cx="1920" cy="1920"/>
                <a:chOff x="1344" y="432"/>
                <a:chExt cx="2448" cy="2448"/>
              </a:xfrm>
            </p:grpSpPr>
            <p:sp>
              <p:nvSpPr>
                <p:cNvPr id="101383" name="Rectangle 7"/>
                <p:cNvSpPr>
                  <a:spLocks noChangeArrowheads="1"/>
                </p:cNvSpPr>
                <p:nvPr/>
              </p:nvSpPr>
              <p:spPr bwMode="auto">
                <a:xfrm>
                  <a:off x="1344" y="432"/>
                  <a:ext cx="2448" cy="2448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138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37" y="528"/>
                  <a:ext cx="148" cy="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1200" y="192"/>
                <a:ext cx="3840" cy="3840"/>
                <a:chOff x="1200" y="192"/>
                <a:chExt cx="3840" cy="3840"/>
              </a:xfrm>
            </p:grpSpPr>
            <p:sp>
              <p:nvSpPr>
                <p:cNvPr id="101386" name="Rectangle 10"/>
                <p:cNvSpPr>
                  <a:spLocks noChangeArrowheads="1"/>
                </p:cNvSpPr>
                <p:nvPr/>
              </p:nvSpPr>
              <p:spPr bwMode="auto">
                <a:xfrm>
                  <a:off x="1200" y="2112"/>
                  <a:ext cx="1920" cy="192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3120" y="192"/>
                  <a:ext cx="1920" cy="1920"/>
                  <a:chOff x="3120" y="192"/>
                  <a:chExt cx="1920" cy="1920"/>
                </a:xfrm>
              </p:grpSpPr>
              <p:sp>
                <p:nvSpPr>
                  <p:cNvPr id="101388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92"/>
                    <a:ext cx="1920" cy="192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CCECFF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0138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6"/>
                    <a:ext cx="28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pl-PL" sz="2000"/>
                      <a:t>III</a:t>
                    </a:r>
                    <a:endParaRPr lang="pl-PL" sz="2000" b="0"/>
                  </a:p>
                </p:txBody>
              </p:sp>
            </p:grpSp>
            <p:sp>
              <p:nvSpPr>
                <p:cNvPr id="10139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296" y="3696"/>
                  <a:ext cx="3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000"/>
                    <a:t>II</a:t>
                  </a:r>
                </a:p>
              </p:txBody>
            </p:sp>
          </p:grpSp>
        </p:grpSp>
        <p:sp>
          <p:nvSpPr>
            <p:cNvPr id="101405" name="Line 29"/>
            <p:cNvSpPr>
              <a:spLocks noChangeShapeType="1"/>
            </p:cNvSpPr>
            <p:nvPr/>
          </p:nvSpPr>
          <p:spPr bwMode="auto">
            <a:xfrm>
              <a:off x="1728" y="1728"/>
              <a:ext cx="0" cy="91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06" name="Line 30"/>
            <p:cNvSpPr>
              <a:spLocks noChangeShapeType="1"/>
            </p:cNvSpPr>
            <p:nvPr/>
          </p:nvSpPr>
          <p:spPr bwMode="auto">
            <a:xfrm>
              <a:off x="2544" y="1728"/>
              <a:ext cx="0" cy="91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12" name="Line 36"/>
            <p:cNvSpPr>
              <a:spLocks noChangeShapeType="1"/>
            </p:cNvSpPr>
            <p:nvPr/>
          </p:nvSpPr>
          <p:spPr bwMode="auto">
            <a:xfrm>
              <a:off x="2544" y="2640"/>
              <a:ext cx="57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13" name="Line 37"/>
            <p:cNvSpPr>
              <a:spLocks noChangeShapeType="1"/>
            </p:cNvSpPr>
            <p:nvPr/>
          </p:nvSpPr>
          <p:spPr bwMode="auto">
            <a:xfrm>
              <a:off x="2544" y="3216"/>
              <a:ext cx="57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14" name="Line 38"/>
            <p:cNvSpPr>
              <a:spLocks noChangeShapeType="1"/>
            </p:cNvSpPr>
            <p:nvPr/>
          </p:nvSpPr>
          <p:spPr bwMode="auto">
            <a:xfrm>
              <a:off x="2544" y="1728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15" name="Line 39"/>
            <p:cNvSpPr>
              <a:spLocks noChangeShapeType="1"/>
            </p:cNvSpPr>
            <p:nvPr/>
          </p:nvSpPr>
          <p:spPr bwMode="auto">
            <a:xfrm>
              <a:off x="2544" y="672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16" name="Line 40"/>
            <p:cNvSpPr>
              <a:spLocks noChangeShapeType="1"/>
            </p:cNvSpPr>
            <p:nvPr/>
          </p:nvSpPr>
          <p:spPr bwMode="auto">
            <a:xfrm>
              <a:off x="3648" y="1728"/>
              <a:ext cx="0" cy="38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17" name="Line 41"/>
            <p:cNvSpPr>
              <a:spLocks noChangeShapeType="1"/>
            </p:cNvSpPr>
            <p:nvPr/>
          </p:nvSpPr>
          <p:spPr bwMode="auto">
            <a:xfrm>
              <a:off x="4224" y="1728"/>
              <a:ext cx="0" cy="38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66"/>
            <p:cNvGrpSpPr>
              <a:grpSpLocks/>
            </p:cNvGrpSpPr>
            <p:nvPr/>
          </p:nvGrpSpPr>
          <p:grpSpPr bwMode="auto">
            <a:xfrm>
              <a:off x="3600" y="672"/>
              <a:ext cx="672" cy="1056"/>
              <a:chOff x="3600" y="672"/>
              <a:chExt cx="672" cy="1056"/>
            </a:xfrm>
          </p:grpSpPr>
          <p:sp>
            <p:nvSpPr>
              <p:cNvPr id="101418" name="Rectangle 42"/>
              <p:cNvSpPr>
                <a:spLocks noChangeArrowheads="1"/>
              </p:cNvSpPr>
              <p:nvPr/>
            </p:nvSpPr>
            <p:spPr bwMode="auto">
              <a:xfrm>
                <a:off x="3648" y="1536"/>
                <a:ext cx="576" cy="1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19" name="Rectangle 4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576" cy="6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20" name="Rectangle 44"/>
              <p:cNvSpPr>
                <a:spLocks noChangeArrowheads="1"/>
              </p:cNvSpPr>
              <p:nvPr/>
            </p:nvSpPr>
            <p:spPr bwMode="auto">
              <a:xfrm>
                <a:off x="3648" y="672"/>
                <a:ext cx="576" cy="192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21" name="Line 45"/>
              <p:cNvSpPr>
                <a:spLocks noChangeShapeType="1"/>
              </p:cNvSpPr>
              <p:nvPr/>
            </p:nvSpPr>
            <p:spPr bwMode="auto">
              <a:xfrm rot="5400000">
                <a:off x="3936" y="672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22" name="Line 46"/>
              <p:cNvSpPr>
                <a:spLocks noChangeShapeType="1"/>
              </p:cNvSpPr>
              <p:nvPr/>
            </p:nvSpPr>
            <p:spPr bwMode="auto">
              <a:xfrm rot="5400000">
                <a:off x="3936" y="864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23" name="Line 47"/>
              <p:cNvSpPr>
                <a:spLocks noChangeShapeType="1"/>
              </p:cNvSpPr>
              <p:nvPr/>
            </p:nvSpPr>
            <p:spPr bwMode="auto">
              <a:xfrm rot="5400000">
                <a:off x="3936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24" name="Line 48"/>
              <p:cNvSpPr>
                <a:spLocks noChangeShapeType="1"/>
              </p:cNvSpPr>
              <p:nvPr/>
            </p:nvSpPr>
            <p:spPr bwMode="auto">
              <a:xfrm rot="5400000">
                <a:off x="3936" y="960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25" name="Line 49"/>
              <p:cNvSpPr>
                <a:spLocks noChangeShapeType="1"/>
              </p:cNvSpPr>
              <p:nvPr/>
            </p:nvSpPr>
            <p:spPr bwMode="auto">
              <a:xfrm>
                <a:off x="3600" y="1056"/>
                <a:ext cx="67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26" name="Line 50"/>
              <p:cNvSpPr>
                <a:spLocks noChangeShapeType="1"/>
              </p:cNvSpPr>
              <p:nvPr/>
            </p:nvSpPr>
            <p:spPr bwMode="auto">
              <a:xfrm>
                <a:off x="3600" y="1344"/>
                <a:ext cx="67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1728" y="2544"/>
              <a:ext cx="816" cy="768"/>
              <a:chOff x="1728" y="2544"/>
              <a:chExt cx="816" cy="768"/>
            </a:xfrm>
          </p:grpSpPr>
          <p:sp>
            <p:nvSpPr>
              <p:cNvPr id="101407" name="Rectangle 31"/>
              <p:cNvSpPr>
                <a:spLocks noChangeArrowheads="1"/>
              </p:cNvSpPr>
              <p:nvPr/>
            </p:nvSpPr>
            <p:spPr bwMode="auto">
              <a:xfrm>
                <a:off x="1728" y="2640"/>
                <a:ext cx="288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08" name="Rectangle 32"/>
              <p:cNvSpPr>
                <a:spLocks noChangeArrowheads="1"/>
              </p:cNvSpPr>
              <p:nvPr/>
            </p:nvSpPr>
            <p:spPr bwMode="auto">
              <a:xfrm>
                <a:off x="2016" y="2640"/>
                <a:ext cx="336" cy="57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09" name="Rectangle 33"/>
              <p:cNvSpPr>
                <a:spLocks noChangeArrowheads="1"/>
              </p:cNvSpPr>
              <p:nvPr/>
            </p:nvSpPr>
            <p:spPr bwMode="auto">
              <a:xfrm>
                <a:off x="2352" y="2640"/>
                <a:ext cx="192" cy="576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10" name="Line 34"/>
              <p:cNvSpPr>
                <a:spLocks noChangeShapeType="1"/>
              </p:cNvSpPr>
              <p:nvPr/>
            </p:nvSpPr>
            <p:spPr bwMode="auto">
              <a:xfrm>
                <a:off x="2112" y="2640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11" name="Line 35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427" name="Line 51"/>
              <p:cNvSpPr>
                <a:spLocks noChangeShapeType="1"/>
              </p:cNvSpPr>
              <p:nvPr/>
            </p:nvSpPr>
            <p:spPr bwMode="auto">
              <a:xfrm>
                <a:off x="2208" y="2544"/>
                <a:ext cx="0" cy="7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01402" name="Freeform 26"/>
            <p:cNvSpPr>
              <a:spLocks/>
            </p:cNvSpPr>
            <p:nvPr/>
          </p:nvSpPr>
          <p:spPr bwMode="auto">
            <a:xfrm>
              <a:off x="1728" y="672"/>
              <a:ext cx="816" cy="1056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624" y="192"/>
                </a:cxn>
                <a:cxn ang="0">
                  <a:pos x="288" y="192"/>
                </a:cxn>
                <a:cxn ang="0">
                  <a:pos x="288" y="864"/>
                </a:cxn>
                <a:cxn ang="0">
                  <a:pos x="0" y="864"/>
                </a:cxn>
                <a:cxn ang="0">
                  <a:pos x="0" y="1056"/>
                </a:cxn>
                <a:cxn ang="0">
                  <a:pos x="816" y="1056"/>
                </a:cxn>
                <a:cxn ang="0">
                  <a:pos x="816" y="0"/>
                </a:cxn>
                <a:cxn ang="0">
                  <a:pos x="624" y="0"/>
                </a:cxn>
              </a:cxnLst>
              <a:rect l="0" t="0" r="r" b="b"/>
              <a:pathLst>
                <a:path w="816" h="1056">
                  <a:moveTo>
                    <a:pt x="624" y="0"/>
                  </a:moveTo>
                  <a:lnTo>
                    <a:pt x="624" y="192"/>
                  </a:lnTo>
                  <a:lnTo>
                    <a:pt x="288" y="192"/>
                  </a:lnTo>
                  <a:lnTo>
                    <a:pt x="288" y="864"/>
                  </a:lnTo>
                  <a:lnTo>
                    <a:pt x="0" y="864"/>
                  </a:lnTo>
                  <a:lnTo>
                    <a:pt x="0" y="1056"/>
                  </a:lnTo>
                  <a:lnTo>
                    <a:pt x="816" y="1056"/>
                  </a:lnTo>
                  <a:lnTo>
                    <a:pt x="816" y="0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33CCC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04" name="Oval 28"/>
            <p:cNvSpPr>
              <a:spLocks noChangeArrowheads="1"/>
            </p:cNvSpPr>
            <p:nvPr/>
          </p:nvSpPr>
          <p:spPr bwMode="auto">
            <a:xfrm>
              <a:off x="2112" y="1248"/>
              <a:ext cx="192" cy="19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49" name="Rectangle 73"/>
            <p:cNvSpPr>
              <a:spLocks noChangeArrowheads="1"/>
            </p:cNvSpPr>
            <p:nvPr/>
          </p:nvSpPr>
          <p:spPr bwMode="auto">
            <a:xfrm>
              <a:off x="2112" y="960"/>
              <a:ext cx="192" cy="173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28" name="Line 52"/>
            <p:cNvSpPr>
              <a:spLocks noChangeShapeType="1"/>
            </p:cNvSpPr>
            <p:nvPr/>
          </p:nvSpPr>
          <p:spPr bwMode="auto">
            <a:xfrm>
              <a:off x="2208" y="912"/>
              <a:ext cx="0" cy="6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1429" name="Line 53"/>
            <p:cNvSpPr>
              <a:spLocks noChangeShapeType="1"/>
            </p:cNvSpPr>
            <p:nvPr/>
          </p:nvSpPr>
          <p:spPr bwMode="auto">
            <a:xfrm>
              <a:off x="2064" y="1056"/>
              <a:ext cx="28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1452" name="Text Box 76"/>
          <p:cNvSpPr txBox="1">
            <a:spLocks noChangeArrowheads="1"/>
          </p:cNvSpPr>
          <p:nvPr/>
        </p:nvSpPr>
        <p:spPr bwMode="auto">
          <a:xfrm>
            <a:off x="3729038" y="217488"/>
            <a:ext cx="249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Rzuty prostokątne bryły</a:t>
            </a:r>
            <a:endParaRPr lang="pl-P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5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40135"/>
            <a:ext cx="5270549" cy="60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102404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2405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95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102407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88" cy="384"/>
                <a:chOff x="4656" y="1536"/>
                <a:chExt cx="212" cy="384"/>
              </a:xfrm>
            </p:grpSpPr>
            <p:sp>
              <p:nvSpPr>
                <p:cNvPr id="10240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10241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1024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102413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102415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2416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2971800" y="1676400"/>
            <a:ext cx="1295400" cy="1676400"/>
            <a:chOff x="1872" y="1056"/>
            <a:chExt cx="816" cy="1056"/>
          </a:xfrm>
        </p:grpSpPr>
        <p:sp>
          <p:nvSpPr>
            <p:cNvPr id="102418" name="Freeform 18"/>
            <p:cNvSpPr>
              <a:spLocks/>
            </p:cNvSpPr>
            <p:nvPr/>
          </p:nvSpPr>
          <p:spPr bwMode="auto">
            <a:xfrm>
              <a:off x="1872" y="1056"/>
              <a:ext cx="816" cy="1056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816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288" y="0"/>
                </a:cxn>
                <a:cxn ang="0">
                  <a:pos x="288" y="384"/>
                </a:cxn>
                <a:cxn ang="0">
                  <a:pos x="528" y="384"/>
                </a:cxn>
                <a:cxn ang="0">
                  <a:pos x="528" y="0"/>
                </a:cxn>
                <a:cxn ang="0">
                  <a:pos x="816" y="0"/>
                </a:cxn>
              </a:cxnLst>
              <a:rect l="0" t="0" r="r" b="b"/>
              <a:pathLst>
                <a:path w="816" h="1056">
                  <a:moveTo>
                    <a:pt x="816" y="0"/>
                  </a:moveTo>
                  <a:lnTo>
                    <a:pt x="816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288" y="384"/>
                  </a:lnTo>
                  <a:lnTo>
                    <a:pt x="528" y="384"/>
                  </a:lnTo>
                  <a:lnTo>
                    <a:pt x="528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19" name="Oval 19"/>
            <p:cNvSpPr>
              <a:spLocks noChangeArrowheads="1"/>
            </p:cNvSpPr>
            <p:nvPr/>
          </p:nvSpPr>
          <p:spPr bwMode="auto">
            <a:xfrm>
              <a:off x="2448" y="1152"/>
              <a:ext cx="192" cy="19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2971800" y="3352800"/>
            <a:ext cx="0" cy="1219200"/>
          </a:xfrm>
          <a:prstGeom prst="line">
            <a:avLst/>
          </a:prstGeom>
          <a:noFill/>
          <a:ln w="9525">
            <a:solidFill>
              <a:srgbClr val="FF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7086600" y="4419600"/>
            <a:ext cx="381000" cy="1600200"/>
            <a:chOff x="4464" y="2784"/>
            <a:chExt cx="240" cy="1008"/>
          </a:xfrm>
        </p:grpSpPr>
        <p:sp>
          <p:nvSpPr>
            <p:cNvPr id="102422" name="Line 22"/>
            <p:cNvSpPr>
              <a:spLocks noChangeShapeType="1"/>
            </p:cNvSpPr>
            <p:nvPr/>
          </p:nvSpPr>
          <p:spPr bwMode="auto">
            <a:xfrm>
              <a:off x="4464" y="2784"/>
              <a:ext cx="0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23" name="Line 23"/>
            <p:cNvSpPr>
              <a:spLocks noChangeShapeType="1"/>
            </p:cNvSpPr>
            <p:nvPr/>
          </p:nvSpPr>
          <p:spPr bwMode="auto">
            <a:xfrm>
              <a:off x="4704" y="3024"/>
              <a:ext cx="0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99"/>
          <p:cNvGrpSpPr>
            <a:grpSpLocks/>
          </p:cNvGrpSpPr>
          <p:nvPr/>
        </p:nvGrpSpPr>
        <p:grpSpPr bwMode="auto">
          <a:xfrm>
            <a:off x="4038600" y="5638800"/>
            <a:ext cx="1676400" cy="381000"/>
            <a:chOff x="2544" y="3552"/>
            <a:chExt cx="1056" cy="240"/>
          </a:xfrm>
        </p:grpSpPr>
        <p:sp>
          <p:nvSpPr>
            <p:cNvPr id="102425" name="Freeform 25"/>
            <p:cNvSpPr>
              <a:spLocks/>
            </p:cNvSpPr>
            <p:nvPr/>
          </p:nvSpPr>
          <p:spPr bwMode="auto">
            <a:xfrm>
              <a:off x="3072" y="3552"/>
              <a:ext cx="528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28" h="240">
                  <a:moveTo>
                    <a:pt x="0" y="0"/>
                  </a:moveTo>
                  <a:lnTo>
                    <a:pt x="288" y="0"/>
                  </a:ln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26" name="Freeform 26"/>
            <p:cNvSpPr>
              <a:spLocks/>
            </p:cNvSpPr>
            <p:nvPr/>
          </p:nvSpPr>
          <p:spPr bwMode="auto">
            <a:xfrm>
              <a:off x="2832" y="3552"/>
              <a:ext cx="480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0"/>
                </a:cxn>
                <a:cxn ang="0">
                  <a:pos x="480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480" h="240">
                  <a:moveTo>
                    <a:pt x="0" y="0"/>
                  </a:moveTo>
                  <a:lnTo>
                    <a:pt x="240" y="0"/>
                  </a:lnTo>
                  <a:lnTo>
                    <a:pt x="480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27" name="Freeform 27"/>
            <p:cNvSpPr>
              <a:spLocks/>
            </p:cNvSpPr>
            <p:nvPr/>
          </p:nvSpPr>
          <p:spPr bwMode="auto">
            <a:xfrm>
              <a:off x="2544" y="3552"/>
              <a:ext cx="528" cy="24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528" h="240">
                  <a:moveTo>
                    <a:pt x="288" y="0"/>
                  </a:move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4038600" y="4419600"/>
            <a:ext cx="1676400" cy="1600200"/>
            <a:chOff x="2544" y="2784"/>
            <a:chExt cx="1056" cy="1008"/>
          </a:xfrm>
        </p:grpSpPr>
        <p:sp>
          <p:nvSpPr>
            <p:cNvPr id="102434" name="Line 34"/>
            <p:cNvSpPr>
              <a:spLocks noChangeShapeType="1"/>
            </p:cNvSpPr>
            <p:nvPr/>
          </p:nvSpPr>
          <p:spPr bwMode="auto">
            <a:xfrm>
              <a:off x="2544" y="2784"/>
              <a:ext cx="0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35" name="Line 35"/>
            <p:cNvSpPr>
              <a:spLocks noChangeShapeType="1"/>
            </p:cNvSpPr>
            <p:nvPr/>
          </p:nvSpPr>
          <p:spPr bwMode="auto">
            <a:xfrm>
              <a:off x="2784" y="3024"/>
              <a:ext cx="0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36" name="Line 36"/>
            <p:cNvSpPr>
              <a:spLocks noChangeShapeType="1"/>
            </p:cNvSpPr>
            <p:nvPr/>
          </p:nvSpPr>
          <p:spPr bwMode="auto">
            <a:xfrm>
              <a:off x="3600" y="3024"/>
              <a:ext cx="0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37" name="Line 37"/>
            <p:cNvSpPr>
              <a:spLocks noChangeShapeType="1"/>
            </p:cNvSpPr>
            <p:nvPr/>
          </p:nvSpPr>
          <p:spPr bwMode="auto">
            <a:xfrm flipV="1">
              <a:off x="3360" y="3024"/>
              <a:ext cx="0" cy="52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2971800" y="1676400"/>
            <a:ext cx="2362200" cy="2743200"/>
            <a:chOff x="1872" y="1056"/>
            <a:chExt cx="1488" cy="1728"/>
          </a:xfrm>
        </p:grpSpPr>
        <p:sp>
          <p:nvSpPr>
            <p:cNvPr id="102439" name="Line 39"/>
            <p:cNvSpPr>
              <a:spLocks noChangeShapeType="1"/>
            </p:cNvSpPr>
            <p:nvPr/>
          </p:nvSpPr>
          <p:spPr bwMode="auto">
            <a:xfrm>
              <a:off x="1872" y="2112"/>
              <a:ext cx="672" cy="67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40" name="Line 40"/>
            <p:cNvSpPr>
              <a:spLocks noChangeShapeType="1"/>
            </p:cNvSpPr>
            <p:nvPr/>
          </p:nvSpPr>
          <p:spPr bwMode="auto">
            <a:xfrm>
              <a:off x="1872" y="1632"/>
              <a:ext cx="672" cy="67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41" name="Line 41"/>
            <p:cNvSpPr>
              <a:spLocks noChangeShapeType="1"/>
            </p:cNvSpPr>
            <p:nvPr/>
          </p:nvSpPr>
          <p:spPr bwMode="auto">
            <a:xfrm>
              <a:off x="2160" y="1056"/>
              <a:ext cx="672" cy="67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42" name="Line 42"/>
            <p:cNvSpPr>
              <a:spLocks noChangeShapeType="1"/>
            </p:cNvSpPr>
            <p:nvPr/>
          </p:nvSpPr>
          <p:spPr bwMode="auto">
            <a:xfrm>
              <a:off x="2400" y="1056"/>
              <a:ext cx="672" cy="67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43" name="Line 43"/>
            <p:cNvSpPr>
              <a:spLocks noChangeShapeType="1"/>
            </p:cNvSpPr>
            <p:nvPr/>
          </p:nvSpPr>
          <p:spPr bwMode="auto">
            <a:xfrm>
              <a:off x="2688" y="1056"/>
              <a:ext cx="672" cy="67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2971800" y="4572000"/>
            <a:ext cx="2743200" cy="1447800"/>
            <a:chOff x="1872" y="2880"/>
            <a:chExt cx="1728" cy="912"/>
          </a:xfrm>
        </p:grpSpPr>
        <p:sp>
          <p:nvSpPr>
            <p:cNvPr id="102445" name="Line 45"/>
            <p:cNvSpPr>
              <a:spLocks noChangeShapeType="1"/>
            </p:cNvSpPr>
            <p:nvPr/>
          </p:nvSpPr>
          <p:spPr bwMode="auto">
            <a:xfrm>
              <a:off x="1872" y="288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46" name="Line 46"/>
            <p:cNvSpPr>
              <a:spLocks noChangeShapeType="1"/>
            </p:cNvSpPr>
            <p:nvPr/>
          </p:nvSpPr>
          <p:spPr bwMode="auto">
            <a:xfrm>
              <a:off x="2832" y="3024"/>
              <a:ext cx="768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6019800" y="1676400"/>
            <a:ext cx="1447800" cy="3124200"/>
            <a:chOff x="3792" y="1056"/>
            <a:chExt cx="912" cy="1968"/>
          </a:xfrm>
        </p:grpSpPr>
        <p:sp>
          <p:nvSpPr>
            <p:cNvPr id="102448" name="Line 48"/>
            <p:cNvSpPr>
              <a:spLocks noChangeShapeType="1"/>
            </p:cNvSpPr>
            <p:nvPr/>
          </p:nvSpPr>
          <p:spPr bwMode="auto">
            <a:xfrm>
              <a:off x="3792" y="1056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49" name="Line 49"/>
            <p:cNvSpPr>
              <a:spLocks noChangeShapeType="1"/>
            </p:cNvSpPr>
            <p:nvPr/>
          </p:nvSpPr>
          <p:spPr bwMode="auto">
            <a:xfrm>
              <a:off x="3792" y="2112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50"/>
          <p:cNvGrpSpPr>
            <a:grpSpLocks/>
          </p:cNvGrpSpPr>
          <p:nvPr/>
        </p:nvGrpSpPr>
        <p:grpSpPr bwMode="auto">
          <a:xfrm>
            <a:off x="4267200" y="1676400"/>
            <a:ext cx="1752600" cy="1676400"/>
            <a:chOff x="2688" y="1056"/>
            <a:chExt cx="1104" cy="1056"/>
          </a:xfrm>
        </p:grpSpPr>
        <p:sp>
          <p:nvSpPr>
            <p:cNvPr id="102451" name="Line 51"/>
            <p:cNvSpPr>
              <a:spLocks noChangeShapeType="1"/>
            </p:cNvSpPr>
            <p:nvPr/>
          </p:nvSpPr>
          <p:spPr bwMode="auto">
            <a:xfrm>
              <a:off x="2688" y="1056"/>
              <a:ext cx="11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52" name="Line 52"/>
            <p:cNvSpPr>
              <a:spLocks noChangeShapeType="1"/>
            </p:cNvSpPr>
            <p:nvPr/>
          </p:nvSpPr>
          <p:spPr bwMode="auto">
            <a:xfrm>
              <a:off x="3600" y="2112"/>
              <a:ext cx="19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5334000" y="5638800"/>
            <a:ext cx="2133600" cy="381000"/>
            <a:chOff x="3360" y="3552"/>
            <a:chExt cx="1344" cy="240"/>
          </a:xfrm>
        </p:grpSpPr>
        <p:sp>
          <p:nvSpPr>
            <p:cNvPr id="102454" name="Line 54"/>
            <p:cNvSpPr>
              <a:spLocks noChangeShapeType="1"/>
            </p:cNvSpPr>
            <p:nvPr/>
          </p:nvSpPr>
          <p:spPr bwMode="auto">
            <a:xfrm>
              <a:off x="3360" y="3552"/>
              <a:ext cx="11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55" name="Line 55"/>
            <p:cNvSpPr>
              <a:spLocks noChangeShapeType="1"/>
            </p:cNvSpPr>
            <p:nvPr/>
          </p:nvSpPr>
          <p:spPr bwMode="auto">
            <a:xfrm>
              <a:off x="3600" y="3792"/>
              <a:ext cx="11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4495800" y="2743200"/>
            <a:ext cx="2971800" cy="2057400"/>
            <a:chOff x="2832" y="1728"/>
            <a:chExt cx="1872" cy="1296"/>
          </a:xfrm>
        </p:grpSpPr>
        <p:sp>
          <p:nvSpPr>
            <p:cNvPr id="102457" name="Line 57"/>
            <p:cNvSpPr>
              <a:spLocks noChangeShapeType="1"/>
            </p:cNvSpPr>
            <p:nvPr/>
          </p:nvSpPr>
          <p:spPr bwMode="auto">
            <a:xfrm>
              <a:off x="2832" y="1728"/>
              <a:ext cx="163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58" name="Line 58"/>
            <p:cNvSpPr>
              <a:spLocks noChangeShapeType="1"/>
            </p:cNvSpPr>
            <p:nvPr/>
          </p:nvSpPr>
          <p:spPr bwMode="auto">
            <a:xfrm>
              <a:off x="3072" y="1968"/>
              <a:ext cx="163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59" name="Line 59"/>
            <p:cNvSpPr>
              <a:spLocks noChangeShapeType="1"/>
            </p:cNvSpPr>
            <p:nvPr/>
          </p:nvSpPr>
          <p:spPr bwMode="auto">
            <a:xfrm>
              <a:off x="3600" y="3024"/>
              <a:ext cx="11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60" name="Line 60"/>
            <p:cNvSpPr>
              <a:spLocks noChangeShapeType="1"/>
            </p:cNvSpPr>
            <p:nvPr/>
          </p:nvSpPr>
          <p:spPr bwMode="auto">
            <a:xfrm flipH="1">
              <a:off x="3600" y="2784"/>
              <a:ext cx="86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2461" name="AutoShape 61"/>
          <p:cNvSpPr>
            <a:spLocks noChangeArrowheads="1"/>
          </p:cNvSpPr>
          <p:nvPr/>
        </p:nvSpPr>
        <p:spPr bwMode="auto">
          <a:xfrm>
            <a:off x="1600200" y="35052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102462" name="AutoShape 62"/>
          <p:cNvSpPr>
            <a:spLocks noChangeArrowheads="1"/>
          </p:cNvSpPr>
          <p:nvPr/>
        </p:nvSpPr>
        <p:spPr bwMode="auto">
          <a:xfrm rot="13387703">
            <a:off x="5867400" y="55626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3399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102463" name="AutoShape 63"/>
          <p:cNvSpPr>
            <a:spLocks noChangeArrowheads="1"/>
          </p:cNvSpPr>
          <p:nvPr/>
        </p:nvSpPr>
        <p:spPr bwMode="auto">
          <a:xfrm rot="5400000">
            <a:off x="4076700" y="8763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grpSp>
        <p:nvGrpSpPr>
          <p:cNvPr id="18" name="Group 98"/>
          <p:cNvGrpSpPr>
            <a:grpSpLocks/>
          </p:cNvGrpSpPr>
          <p:nvPr/>
        </p:nvGrpSpPr>
        <p:grpSpPr bwMode="auto">
          <a:xfrm>
            <a:off x="4038600" y="2743200"/>
            <a:ext cx="1676400" cy="2057400"/>
            <a:chOff x="2544" y="1728"/>
            <a:chExt cx="1056" cy="1296"/>
          </a:xfrm>
        </p:grpSpPr>
        <p:sp>
          <p:nvSpPr>
            <p:cNvPr id="102466" name="Freeform 66"/>
            <p:cNvSpPr>
              <a:spLocks/>
            </p:cNvSpPr>
            <p:nvPr/>
          </p:nvSpPr>
          <p:spPr bwMode="auto">
            <a:xfrm>
              <a:off x="3072" y="1728"/>
              <a:ext cx="528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28" h="240">
                  <a:moveTo>
                    <a:pt x="0" y="0"/>
                  </a:moveTo>
                  <a:lnTo>
                    <a:pt x="288" y="0"/>
                  </a:ln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67" name="Freeform 67"/>
            <p:cNvSpPr>
              <a:spLocks/>
            </p:cNvSpPr>
            <p:nvPr/>
          </p:nvSpPr>
          <p:spPr bwMode="auto">
            <a:xfrm>
              <a:off x="3072" y="1728"/>
              <a:ext cx="240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624"/>
                </a:cxn>
                <a:cxn ang="0">
                  <a:pos x="0" y="384"/>
                </a:cxn>
                <a:cxn ang="0">
                  <a:pos x="0" y="0"/>
                </a:cxn>
              </a:cxnLst>
              <a:rect l="0" t="0" r="r" b="b"/>
              <a:pathLst>
                <a:path w="240" h="624">
                  <a:moveTo>
                    <a:pt x="0" y="0"/>
                  </a:moveTo>
                  <a:lnTo>
                    <a:pt x="240" y="240"/>
                  </a:lnTo>
                  <a:lnTo>
                    <a:pt x="240" y="62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68" name="Freeform 68"/>
            <p:cNvSpPr>
              <a:spLocks/>
            </p:cNvSpPr>
            <p:nvPr/>
          </p:nvSpPr>
          <p:spPr bwMode="auto">
            <a:xfrm>
              <a:off x="3072" y="2112"/>
              <a:ext cx="240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0" y="240"/>
                </a:cxn>
                <a:cxn ang="0">
                  <a:pos x="0" y="0"/>
                </a:cxn>
              </a:cxnLst>
              <a:rect l="0" t="0" r="r" b="b"/>
              <a:pathLst>
                <a:path w="240" h="240">
                  <a:moveTo>
                    <a:pt x="0" y="0"/>
                  </a:moveTo>
                  <a:lnTo>
                    <a:pt x="24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69" name="Freeform 69"/>
            <p:cNvSpPr>
              <a:spLocks/>
            </p:cNvSpPr>
            <p:nvPr/>
          </p:nvSpPr>
          <p:spPr bwMode="auto">
            <a:xfrm>
              <a:off x="2544" y="2304"/>
              <a:ext cx="240" cy="7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720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240" h="720">
                  <a:moveTo>
                    <a:pt x="0" y="0"/>
                  </a:moveTo>
                  <a:lnTo>
                    <a:pt x="240" y="240"/>
                  </a:lnTo>
                  <a:lnTo>
                    <a:pt x="240" y="72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71" name="Freeform 71"/>
            <p:cNvSpPr>
              <a:spLocks/>
            </p:cNvSpPr>
            <p:nvPr/>
          </p:nvSpPr>
          <p:spPr bwMode="auto">
            <a:xfrm>
              <a:off x="2544" y="1728"/>
              <a:ext cx="528" cy="816"/>
            </a:xfrm>
            <a:custGeom>
              <a:avLst/>
              <a:gdLst/>
              <a:ahLst/>
              <a:cxnLst>
                <a:cxn ang="0">
                  <a:pos x="528" y="240"/>
                </a:cxn>
                <a:cxn ang="0">
                  <a:pos x="288" y="0"/>
                </a:cxn>
                <a:cxn ang="0">
                  <a:pos x="0" y="576"/>
                </a:cxn>
                <a:cxn ang="0">
                  <a:pos x="240" y="816"/>
                </a:cxn>
                <a:cxn ang="0">
                  <a:pos x="528" y="240"/>
                </a:cxn>
              </a:cxnLst>
              <a:rect l="0" t="0" r="r" b="b"/>
              <a:pathLst>
                <a:path w="528" h="816">
                  <a:moveTo>
                    <a:pt x="528" y="240"/>
                  </a:moveTo>
                  <a:lnTo>
                    <a:pt x="288" y="0"/>
                  </a:lnTo>
                  <a:lnTo>
                    <a:pt x="0" y="576"/>
                  </a:lnTo>
                  <a:lnTo>
                    <a:pt x="240" y="816"/>
                  </a:lnTo>
                  <a:lnTo>
                    <a:pt x="528" y="240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9" name="Group 97"/>
            <p:cNvGrpSpPr>
              <a:grpSpLocks/>
            </p:cNvGrpSpPr>
            <p:nvPr/>
          </p:nvGrpSpPr>
          <p:grpSpPr bwMode="auto">
            <a:xfrm>
              <a:off x="2784" y="1968"/>
              <a:ext cx="816" cy="1056"/>
              <a:chOff x="2784" y="1968"/>
              <a:chExt cx="816" cy="1056"/>
            </a:xfrm>
          </p:grpSpPr>
          <p:sp>
            <p:nvSpPr>
              <p:cNvPr id="102472" name="Freeform 72"/>
              <p:cNvSpPr>
                <a:spLocks/>
              </p:cNvSpPr>
              <p:nvPr/>
            </p:nvSpPr>
            <p:spPr bwMode="auto">
              <a:xfrm>
                <a:off x="2784" y="1968"/>
                <a:ext cx="816" cy="1056"/>
              </a:xfrm>
              <a:custGeom>
                <a:avLst/>
                <a:gdLst/>
                <a:ahLst/>
                <a:cxnLst>
                  <a:cxn ang="0">
                    <a:pos x="816" y="0"/>
                  </a:cxn>
                  <a:cxn ang="0">
                    <a:pos x="816" y="1056"/>
                  </a:cxn>
                  <a:cxn ang="0">
                    <a:pos x="0" y="1056"/>
                  </a:cxn>
                  <a:cxn ang="0">
                    <a:pos x="0" y="576"/>
                  </a:cxn>
                  <a:cxn ang="0">
                    <a:pos x="288" y="0"/>
                  </a:cxn>
                  <a:cxn ang="0">
                    <a:pos x="288" y="384"/>
                  </a:cxn>
                  <a:cxn ang="0">
                    <a:pos x="528" y="384"/>
                  </a:cxn>
                  <a:cxn ang="0">
                    <a:pos x="528" y="0"/>
                  </a:cxn>
                  <a:cxn ang="0">
                    <a:pos x="816" y="0"/>
                  </a:cxn>
                </a:cxnLst>
                <a:rect l="0" t="0" r="r" b="b"/>
                <a:pathLst>
                  <a:path w="816" h="1056">
                    <a:moveTo>
                      <a:pt x="816" y="0"/>
                    </a:moveTo>
                    <a:lnTo>
                      <a:pt x="816" y="1056"/>
                    </a:lnTo>
                    <a:lnTo>
                      <a:pt x="0" y="1056"/>
                    </a:lnTo>
                    <a:lnTo>
                      <a:pt x="0" y="576"/>
                    </a:lnTo>
                    <a:lnTo>
                      <a:pt x="288" y="0"/>
                    </a:lnTo>
                    <a:lnTo>
                      <a:pt x="288" y="384"/>
                    </a:lnTo>
                    <a:lnTo>
                      <a:pt x="528" y="384"/>
                    </a:lnTo>
                    <a:lnTo>
                      <a:pt x="528" y="0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2473" name="Oval 73"/>
              <p:cNvSpPr>
                <a:spLocks noChangeArrowheads="1"/>
              </p:cNvSpPr>
              <p:nvPr/>
            </p:nvSpPr>
            <p:spPr bwMode="auto">
              <a:xfrm>
                <a:off x="3360" y="206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FFCC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02489" name="AutoShape 89"/>
            <p:cNvSpPr>
              <a:spLocks noChangeArrowheads="1"/>
            </p:cNvSpPr>
            <p:nvPr/>
          </p:nvSpPr>
          <p:spPr bwMode="auto">
            <a:xfrm rot="-5293128">
              <a:off x="2472" y="2616"/>
              <a:ext cx="336" cy="96"/>
            </a:xfrm>
            <a:prstGeom prst="parallelogram">
              <a:avLst>
                <a:gd name="adj" fmla="val 87500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2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" name="Group 100"/>
          <p:cNvGrpSpPr>
            <a:grpSpLocks/>
          </p:cNvGrpSpPr>
          <p:nvPr/>
        </p:nvGrpSpPr>
        <p:grpSpPr bwMode="auto">
          <a:xfrm>
            <a:off x="7086600" y="2743200"/>
            <a:ext cx="381000" cy="2057400"/>
            <a:chOff x="4464" y="1728"/>
            <a:chExt cx="240" cy="1296"/>
          </a:xfrm>
        </p:grpSpPr>
        <p:sp>
          <p:nvSpPr>
            <p:cNvPr id="102430" name="Freeform 30"/>
            <p:cNvSpPr>
              <a:spLocks/>
            </p:cNvSpPr>
            <p:nvPr/>
          </p:nvSpPr>
          <p:spPr bwMode="auto">
            <a:xfrm>
              <a:off x="4464" y="2304"/>
              <a:ext cx="240" cy="7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720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240" h="720">
                  <a:moveTo>
                    <a:pt x="0" y="0"/>
                  </a:moveTo>
                  <a:lnTo>
                    <a:pt x="240" y="240"/>
                  </a:lnTo>
                  <a:lnTo>
                    <a:pt x="240" y="72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32" name="Freeform 32"/>
            <p:cNvSpPr>
              <a:spLocks/>
            </p:cNvSpPr>
            <p:nvPr/>
          </p:nvSpPr>
          <p:spPr bwMode="auto">
            <a:xfrm>
              <a:off x="4464" y="1728"/>
              <a:ext cx="24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</a:cxnLst>
              <a:rect l="0" t="0" r="r" b="b"/>
              <a:pathLst>
                <a:path w="240" h="816">
                  <a:moveTo>
                    <a:pt x="0" y="0"/>
                  </a:moveTo>
                  <a:lnTo>
                    <a:pt x="240" y="240"/>
                  </a:ln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92" name="AutoShape 92"/>
            <p:cNvSpPr>
              <a:spLocks noChangeArrowheads="1"/>
            </p:cNvSpPr>
            <p:nvPr/>
          </p:nvSpPr>
          <p:spPr bwMode="auto">
            <a:xfrm rot="-5293128">
              <a:off x="4392" y="2616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2503" name="Text Box 103"/>
          <p:cNvSpPr txBox="1">
            <a:spLocks noChangeArrowheads="1"/>
          </p:cNvSpPr>
          <p:nvPr/>
        </p:nvSpPr>
        <p:spPr bwMode="auto">
          <a:xfrm>
            <a:off x="255588" y="5683250"/>
            <a:ext cx="2716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Rzutowanie </a:t>
            </a:r>
            <a:r>
              <a:rPr lang="pl-PL" u="sng">
                <a:solidFill>
                  <a:schemeClr val="accent2"/>
                </a:solidFill>
              </a:rPr>
              <a:t>złożonej bryły</a:t>
            </a:r>
            <a:endParaRPr lang="pl-P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0" grpId="0" animBg="1"/>
      <p:bldP spid="102461" grpId="0" animBg="1"/>
      <p:bldP spid="102462" grpId="0" animBg="1"/>
      <p:bldP spid="102463" grpId="0" animBg="1"/>
      <p:bldP spid="102503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74676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  <a:endParaRPr lang="pl-PL" sz="2400" b="0"/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7620000" y="2667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  <a:endParaRPr lang="pl-PL" sz="2400" b="0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103427" name="Rectangle 3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428" name="Text Box 4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103430" name="Freeform 6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433" name="Text Box 9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103436" name="Freeform 12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103438" name="Line 14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3439" name="Line 15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2971800" y="1676400"/>
            <a:ext cx="1295400" cy="1676400"/>
            <a:chOff x="1872" y="1056"/>
            <a:chExt cx="816" cy="1056"/>
          </a:xfrm>
        </p:grpSpPr>
        <p:sp>
          <p:nvSpPr>
            <p:cNvPr id="103441" name="Freeform 17"/>
            <p:cNvSpPr>
              <a:spLocks/>
            </p:cNvSpPr>
            <p:nvPr/>
          </p:nvSpPr>
          <p:spPr bwMode="auto">
            <a:xfrm>
              <a:off x="1872" y="1056"/>
              <a:ext cx="816" cy="1056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816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288" y="0"/>
                </a:cxn>
                <a:cxn ang="0">
                  <a:pos x="288" y="384"/>
                </a:cxn>
                <a:cxn ang="0">
                  <a:pos x="528" y="384"/>
                </a:cxn>
                <a:cxn ang="0">
                  <a:pos x="528" y="0"/>
                </a:cxn>
                <a:cxn ang="0">
                  <a:pos x="816" y="0"/>
                </a:cxn>
              </a:cxnLst>
              <a:rect l="0" t="0" r="r" b="b"/>
              <a:pathLst>
                <a:path w="816" h="1056">
                  <a:moveTo>
                    <a:pt x="816" y="0"/>
                  </a:moveTo>
                  <a:lnTo>
                    <a:pt x="816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288" y="384"/>
                  </a:lnTo>
                  <a:lnTo>
                    <a:pt x="528" y="384"/>
                  </a:lnTo>
                  <a:lnTo>
                    <a:pt x="528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42" name="Oval 18"/>
            <p:cNvSpPr>
              <a:spLocks noChangeArrowheads="1"/>
            </p:cNvSpPr>
            <p:nvPr/>
          </p:nvSpPr>
          <p:spPr bwMode="auto">
            <a:xfrm>
              <a:off x="2448" y="1152"/>
              <a:ext cx="192" cy="19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3443" name="Line 19"/>
          <p:cNvSpPr>
            <a:spLocks noChangeShapeType="1"/>
          </p:cNvSpPr>
          <p:nvPr/>
        </p:nvSpPr>
        <p:spPr bwMode="auto">
          <a:xfrm>
            <a:off x="2971800" y="3352800"/>
            <a:ext cx="0" cy="1219200"/>
          </a:xfrm>
          <a:prstGeom prst="line">
            <a:avLst/>
          </a:prstGeom>
          <a:noFill/>
          <a:ln w="9525">
            <a:solidFill>
              <a:srgbClr val="FF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7086600" y="4419600"/>
            <a:ext cx="381000" cy="1600200"/>
            <a:chOff x="4464" y="2784"/>
            <a:chExt cx="240" cy="1008"/>
          </a:xfrm>
        </p:grpSpPr>
        <p:sp>
          <p:nvSpPr>
            <p:cNvPr id="103445" name="Line 21"/>
            <p:cNvSpPr>
              <a:spLocks noChangeShapeType="1"/>
            </p:cNvSpPr>
            <p:nvPr/>
          </p:nvSpPr>
          <p:spPr bwMode="auto">
            <a:xfrm>
              <a:off x="4464" y="2784"/>
              <a:ext cx="0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46" name="Line 22"/>
            <p:cNvSpPr>
              <a:spLocks noChangeShapeType="1"/>
            </p:cNvSpPr>
            <p:nvPr/>
          </p:nvSpPr>
          <p:spPr bwMode="auto">
            <a:xfrm>
              <a:off x="4704" y="3024"/>
              <a:ext cx="0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4038600" y="5638800"/>
            <a:ext cx="1676400" cy="381000"/>
            <a:chOff x="2544" y="3552"/>
            <a:chExt cx="1056" cy="240"/>
          </a:xfrm>
        </p:grpSpPr>
        <p:sp>
          <p:nvSpPr>
            <p:cNvPr id="103448" name="Freeform 24"/>
            <p:cNvSpPr>
              <a:spLocks/>
            </p:cNvSpPr>
            <p:nvPr/>
          </p:nvSpPr>
          <p:spPr bwMode="auto">
            <a:xfrm>
              <a:off x="3072" y="3552"/>
              <a:ext cx="528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28" h="240">
                  <a:moveTo>
                    <a:pt x="0" y="0"/>
                  </a:moveTo>
                  <a:lnTo>
                    <a:pt x="288" y="0"/>
                  </a:ln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49" name="Freeform 25"/>
            <p:cNvSpPr>
              <a:spLocks/>
            </p:cNvSpPr>
            <p:nvPr/>
          </p:nvSpPr>
          <p:spPr bwMode="auto">
            <a:xfrm>
              <a:off x="2832" y="3552"/>
              <a:ext cx="480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0"/>
                </a:cxn>
                <a:cxn ang="0">
                  <a:pos x="480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480" h="240">
                  <a:moveTo>
                    <a:pt x="0" y="0"/>
                  </a:moveTo>
                  <a:lnTo>
                    <a:pt x="240" y="0"/>
                  </a:lnTo>
                  <a:lnTo>
                    <a:pt x="480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50" name="Freeform 26"/>
            <p:cNvSpPr>
              <a:spLocks/>
            </p:cNvSpPr>
            <p:nvPr/>
          </p:nvSpPr>
          <p:spPr bwMode="auto">
            <a:xfrm>
              <a:off x="2544" y="3552"/>
              <a:ext cx="528" cy="24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528" h="240">
                  <a:moveTo>
                    <a:pt x="288" y="0"/>
                  </a:move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038600" y="4419600"/>
            <a:ext cx="1676400" cy="1600200"/>
            <a:chOff x="2544" y="2784"/>
            <a:chExt cx="1056" cy="1008"/>
          </a:xfrm>
        </p:grpSpPr>
        <p:sp>
          <p:nvSpPr>
            <p:cNvPr id="103457" name="Line 33"/>
            <p:cNvSpPr>
              <a:spLocks noChangeShapeType="1"/>
            </p:cNvSpPr>
            <p:nvPr/>
          </p:nvSpPr>
          <p:spPr bwMode="auto">
            <a:xfrm>
              <a:off x="2544" y="2784"/>
              <a:ext cx="0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58" name="Line 34"/>
            <p:cNvSpPr>
              <a:spLocks noChangeShapeType="1"/>
            </p:cNvSpPr>
            <p:nvPr/>
          </p:nvSpPr>
          <p:spPr bwMode="auto">
            <a:xfrm>
              <a:off x="2784" y="3024"/>
              <a:ext cx="0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59" name="Line 35"/>
            <p:cNvSpPr>
              <a:spLocks noChangeShapeType="1"/>
            </p:cNvSpPr>
            <p:nvPr/>
          </p:nvSpPr>
          <p:spPr bwMode="auto">
            <a:xfrm>
              <a:off x="3600" y="3024"/>
              <a:ext cx="0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60" name="Line 36"/>
            <p:cNvSpPr>
              <a:spLocks noChangeShapeType="1"/>
            </p:cNvSpPr>
            <p:nvPr/>
          </p:nvSpPr>
          <p:spPr bwMode="auto">
            <a:xfrm flipV="1">
              <a:off x="3360" y="3024"/>
              <a:ext cx="0" cy="52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971800" y="1676400"/>
            <a:ext cx="2362200" cy="2743200"/>
            <a:chOff x="1872" y="1056"/>
            <a:chExt cx="1488" cy="1728"/>
          </a:xfrm>
        </p:grpSpPr>
        <p:sp>
          <p:nvSpPr>
            <p:cNvPr id="103462" name="Line 38"/>
            <p:cNvSpPr>
              <a:spLocks noChangeShapeType="1"/>
            </p:cNvSpPr>
            <p:nvPr/>
          </p:nvSpPr>
          <p:spPr bwMode="auto">
            <a:xfrm>
              <a:off x="1872" y="2112"/>
              <a:ext cx="672" cy="67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63" name="Line 39"/>
            <p:cNvSpPr>
              <a:spLocks noChangeShapeType="1"/>
            </p:cNvSpPr>
            <p:nvPr/>
          </p:nvSpPr>
          <p:spPr bwMode="auto">
            <a:xfrm>
              <a:off x="1872" y="1632"/>
              <a:ext cx="672" cy="67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64" name="Line 40"/>
            <p:cNvSpPr>
              <a:spLocks noChangeShapeType="1"/>
            </p:cNvSpPr>
            <p:nvPr/>
          </p:nvSpPr>
          <p:spPr bwMode="auto">
            <a:xfrm>
              <a:off x="2160" y="1056"/>
              <a:ext cx="672" cy="67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65" name="Line 41"/>
            <p:cNvSpPr>
              <a:spLocks noChangeShapeType="1"/>
            </p:cNvSpPr>
            <p:nvPr/>
          </p:nvSpPr>
          <p:spPr bwMode="auto">
            <a:xfrm>
              <a:off x="2400" y="1056"/>
              <a:ext cx="672" cy="67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66" name="Line 42"/>
            <p:cNvSpPr>
              <a:spLocks noChangeShapeType="1"/>
            </p:cNvSpPr>
            <p:nvPr/>
          </p:nvSpPr>
          <p:spPr bwMode="auto">
            <a:xfrm>
              <a:off x="2688" y="1056"/>
              <a:ext cx="672" cy="67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2971800" y="4572000"/>
            <a:ext cx="2743200" cy="1447800"/>
            <a:chOff x="1872" y="2880"/>
            <a:chExt cx="1728" cy="912"/>
          </a:xfrm>
        </p:grpSpPr>
        <p:sp>
          <p:nvSpPr>
            <p:cNvPr id="103468" name="Line 44"/>
            <p:cNvSpPr>
              <a:spLocks noChangeShapeType="1"/>
            </p:cNvSpPr>
            <p:nvPr/>
          </p:nvSpPr>
          <p:spPr bwMode="auto">
            <a:xfrm>
              <a:off x="1872" y="288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69" name="Line 45"/>
            <p:cNvSpPr>
              <a:spLocks noChangeShapeType="1"/>
            </p:cNvSpPr>
            <p:nvPr/>
          </p:nvSpPr>
          <p:spPr bwMode="auto">
            <a:xfrm>
              <a:off x="2832" y="3024"/>
              <a:ext cx="768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6019800" y="1676400"/>
            <a:ext cx="1447800" cy="3124200"/>
            <a:chOff x="3792" y="1056"/>
            <a:chExt cx="912" cy="1968"/>
          </a:xfrm>
        </p:grpSpPr>
        <p:sp>
          <p:nvSpPr>
            <p:cNvPr id="103471" name="Line 47"/>
            <p:cNvSpPr>
              <a:spLocks noChangeShapeType="1"/>
            </p:cNvSpPr>
            <p:nvPr/>
          </p:nvSpPr>
          <p:spPr bwMode="auto">
            <a:xfrm>
              <a:off x="3792" y="1056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72" name="Line 48"/>
            <p:cNvSpPr>
              <a:spLocks noChangeShapeType="1"/>
            </p:cNvSpPr>
            <p:nvPr/>
          </p:nvSpPr>
          <p:spPr bwMode="auto">
            <a:xfrm>
              <a:off x="3792" y="2112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4267200" y="1676400"/>
            <a:ext cx="1752600" cy="1676400"/>
            <a:chOff x="2688" y="1056"/>
            <a:chExt cx="1104" cy="1056"/>
          </a:xfrm>
        </p:grpSpPr>
        <p:sp>
          <p:nvSpPr>
            <p:cNvPr id="103474" name="Line 50"/>
            <p:cNvSpPr>
              <a:spLocks noChangeShapeType="1"/>
            </p:cNvSpPr>
            <p:nvPr/>
          </p:nvSpPr>
          <p:spPr bwMode="auto">
            <a:xfrm>
              <a:off x="2688" y="1056"/>
              <a:ext cx="11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75" name="Line 51"/>
            <p:cNvSpPr>
              <a:spLocks noChangeShapeType="1"/>
            </p:cNvSpPr>
            <p:nvPr/>
          </p:nvSpPr>
          <p:spPr bwMode="auto">
            <a:xfrm>
              <a:off x="3600" y="2112"/>
              <a:ext cx="19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5334000" y="5638800"/>
            <a:ext cx="2133600" cy="381000"/>
            <a:chOff x="3360" y="3552"/>
            <a:chExt cx="1344" cy="240"/>
          </a:xfrm>
        </p:grpSpPr>
        <p:sp>
          <p:nvSpPr>
            <p:cNvPr id="103477" name="Line 53"/>
            <p:cNvSpPr>
              <a:spLocks noChangeShapeType="1"/>
            </p:cNvSpPr>
            <p:nvPr/>
          </p:nvSpPr>
          <p:spPr bwMode="auto">
            <a:xfrm>
              <a:off x="3360" y="3552"/>
              <a:ext cx="11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78" name="Line 54"/>
            <p:cNvSpPr>
              <a:spLocks noChangeShapeType="1"/>
            </p:cNvSpPr>
            <p:nvPr/>
          </p:nvSpPr>
          <p:spPr bwMode="auto">
            <a:xfrm>
              <a:off x="3600" y="3792"/>
              <a:ext cx="11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6" name="Group 77"/>
          <p:cNvGrpSpPr>
            <a:grpSpLocks/>
          </p:cNvGrpSpPr>
          <p:nvPr/>
        </p:nvGrpSpPr>
        <p:grpSpPr bwMode="auto">
          <a:xfrm>
            <a:off x="4038600" y="2743200"/>
            <a:ext cx="1676400" cy="2057400"/>
            <a:chOff x="2544" y="1728"/>
            <a:chExt cx="1056" cy="1296"/>
          </a:xfrm>
        </p:grpSpPr>
        <p:sp>
          <p:nvSpPr>
            <p:cNvPr id="103485" name="Freeform 61"/>
            <p:cNvSpPr>
              <a:spLocks/>
            </p:cNvSpPr>
            <p:nvPr/>
          </p:nvSpPr>
          <p:spPr bwMode="auto">
            <a:xfrm>
              <a:off x="3072" y="1728"/>
              <a:ext cx="528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28" h="240">
                  <a:moveTo>
                    <a:pt x="0" y="0"/>
                  </a:moveTo>
                  <a:lnTo>
                    <a:pt x="288" y="0"/>
                  </a:ln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86" name="Freeform 62"/>
            <p:cNvSpPr>
              <a:spLocks/>
            </p:cNvSpPr>
            <p:nvPr/>
          </p:nvSpPr>
          <p:spPr bwMode="auto">
            <a:xfrm>
              <a:off x="3072" y="1728"/>
              <a:ext cx="240" cy="6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624"/>
                </a:cxn>
                <a:cxn ang="0">
                  <a:pos x="0" y="384"/>
                </a:cxn>
                <a:cxn ang="0">
                  <a:pos x="0" y="0"/>
                </a:cxn>
              </a:cxnLst>
              <a:rect l="0" t="0" r="r" b="b"/>
              <a:pathLst>
                <a:path w="240" h="624">
                  <a:moveTo>
                    <a:pt x="0" y="0"/>
                  </a:moveTo>
                  <a:lnTo>
                    <a:pt x="240" y="240"/>
                  </a:lnTo>
                  <a:lnTo>
                    <a:pt x="240" y="62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87" name="Freeform 63"/>
            <p:cNvSpPr>
              <a:spLocks/>
            </p:cNvSpPr>
            <p:nvPr/>
          </p:nvSpPr>
          <p:spPr bwMode="auto">
            <a:xfrm>
              <a:off x="3072" y="2112"/>
              <a:ext cx="240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0" y="240"/>
                </a:cxn>
                <a:cxn ang="0">
                  <a:pos x="0" y="0"/>
                </a:cxn>
              </a:cxnLst>
              <a:rect l="0" t="0" r="r" b="b"/>
              <a:pathLst>
                <a:path w="240" h="240">
                  <a:moveTo>
                    <a:pt x="0" y="0"/>
                  </a:moveTo>
                  <a:lnTo>
                    <a:pt x="24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91" name="Freeform 67"/>
            <p:cNvSpPr>
              <a:spLocks/>
            </p:cNvSpPr>
            <p:nvPr/>
          </p:nvSpPr>
          <p:spPr bwMode="auto">
            <a:xfrm>
              <a:off x="2544" y="1728"/>
              <a:ext cx="528" cy="816"/>
            </a:xfrm>
            <a:custGeom>
              <a:avLst/>
              <a:gdLst/>
              <a:ahLst/>
              <a:cxnLst>
                <a:cxn ang="0">
                  <a:pos x="528" y="240"/>
                </a:cxn>
                <a:cxn ang="0">
                  <a:pos x="288" y="0"/>
                </a:cxn>
                <a:cxn ang="0">
                  <a:pos x="0" y="576"/>
                </a:cxn>
                <a:cxn ang="0">
                  <a:pos x="240" y="816"/>
                </a:cxn>
                <a:cxn ang="0">
                  <a:pos x="528" y="240"/>
                </a:cxn>
              </a:cxnLst>
              <a:rect l="0" t="0" r="r" b="b"/>
              <a:pathLst>
                <a:path w="528" h="816">
                  <a:moveTo>
                    <a:pt x="528" y="240"/>
                  </a:moveTo>
                  <a:lnTo>
                    <a:pt x="288" y="0"/>
                  </a:lnTo>
                  <a:lnTo>
                    <a:pt x="0" y="576"/>
                  </a:lnTo>
                  <a:lnTo>
                    <a:pt x="240" y="816"/>
                  </a:lnTo>
                  <a:lnTo>
                    <a:pt x="528" y="240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7" name="Group 75"/>
            <p:cNvGrpSpPr>
              <a:grpSpLocks/>
            </p:cNvGrpSpPr>
            <p:nvPr/>
          </p:nvGrpSpPr>
          <p:grpSpPr bwMode="auto">
            <a:xfrm>
              <a:off x="2784" y="1968"/>
              <a:ext cx="816" cy="1056"/>
              <a:chOff x="2784" y="1968"/>
              <a:chExt cx="816" cy="1056"/>
            </a:xfrm>
          </p:grpSpPr>
          <p:sp>
            <p:nvSpPr>
              <p:cNvPr id="103493" name="Freeform 69"/>
              <p:cNvSpPr>
                <a:spLocks/>
              </p:cNvSpPr>
              <p:nvPr/>
            </p:nvSpPr>
            <p:spPr bwMode="auto">
              <a:xfrm>
                <a:off x="2784" y="1968"/>
                <a:ext cx="816" cy="1056"/>
              </a:xfrm>
              <a:custGeom>
                <a:avLst/>
                <a:gdLst/>
                <a:ahLst/>
                <a:cxnLst>
                  <a:cxn ang="0">
                    <a:pos x="816" y="0"/>
                  </a:cxn>
                  <a:cxn ang="0">
                    <a:pos x="816" y="1056"/>
                  </a:cxn>
                  <a:cxn ang="0">
                    <a:pos x="0" y="1056"/>
                  </a:cxn>
                  <a:cxn ang="0">
                    <a:pos x="0" y="576"/>
                  </a:cxn>
                  <a:cxn ang="0">
                    <a:pos x="288" y="0"/>
                  </a:cxn>
                  <a:cxn ang="0">
                    <a:pos x="288" y="384"/>
                  </a:cxn>
                  <a:cxn ang="0">
                    <a:pos x="528" y="384"/>
                  </a:cxn>
                  <a:cxn ang="0">
                    <a:pos x="528" y="0"/>
                  </a:cxn>
                  <a:cxn ang="0">
                    <a:pos x="816" y="0"/>
                  </a:cxn>
                </a:cxnLst>
                <a:rect l="0" t="0" r="r" b="b"/>
                <a:pathLst>
                  <a:path w="816" h="1056">
                    <a:moveTo>
                      <a:pt x="816" y="0"/>
                    </a:moveTo>
                    <a:lnTo>
                      <a:pt x="816" y="1056"/>
                    </a:lnTo>
                    <a:lnTo>
                      <a:pt x="0" y="1056"/>
                    </a:lnTo>
                    <a:lnTo>
                      <a:pt x="0" y="576"/>
                    </a:lnTo>
                    <a:lnTo>
                      <a:pt x="288" y="0"/>
                    </a:lnTo>
                    <a:lnTo>
                      <a:pt x="288" y="384"/>
                    </a:lnTo>
                    <a:lnTo>
                      <a:pt x="528" y="384"/>
                    </a:lnTo>
                    <a:lnTo>
                      <a:pt x="528" y="0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494" name="Oval 70"/>
              <p:cNvSpPr>
                <a:spLocks noChangeArrowheads="1"/>
              </p:cNvSpPr>
              <p:nvPr/>
            </p:nvSpPr>
            <p:spPr bwMode="auto">
              <a:xfrm>
                <a:off x="3360" y="206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FFCC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8" name="Group 76"/>
            <p:cNvGrpSpPr>
              <a:grpSpLocks/>
            </p:cNvGrpSpPr>
            <p:nvPr/>
          </p:nvGrpSpPr>
          <p:grpSpPr bwMode="auto">
            <a:xfrm>
              <a:off x="2544" y="2304"/>
              <a:ext cx="240" cy="720"/>
              <a:chOff x="2544" y="2304"/>
              <a:chExt cx="240" cy="720"/>
            </a:xfrm>
          </p:grpSpPr>
          <p:sp>
            <p:nvSpPr>
              <p:cNvPr id="103489" name="Freeform 65"/>
              <p:cNvSpPr>
                <a:spLocks/>
              </p:cNvSpPr>
              <p:nvPr/>
            </p:nvSpPr>
            <p:spPr bwMode="auto">
              <a:xfrm>
                <a:off x="254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495" name="AutoShape 71"/>
              <p:cNvSpPr>
                <a:spLocks noChangeArrowheads="1"/>
              </p:cNvSpPr>
              <p:nvPr/>
            </p:nvSpPr>
            <p:spPr bwMode="auto">
              <a:xfrm rot="-5293128">
                <a:off x="2472" y="2568"/>
                <a:ext cx="336" cy="96"/>
              </a:xfrm>
              <a:prstGeom prst="parallelogram">
                <a:avLst>
                  <a:gd name="adj" fmla="val 87500"/>
                </a:avLst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lin ang="189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7086600" y="2743200"/>
            <a:ext cx="381000" cy="2057400"/>
            <a:chOff x="4464" y="1728"/>
            <a:chExt cx="240" cy="1296"/>
          </a:xfrm>
        </p:grpSpPr>
        <p:sp>
          <p:nvSpPr>
            <p:cNvPr id="103455" name="Freeform 31"/>
            <p:cNvSpPr>
              <a:spLocks/>
            </p:cNvSpPr>
            <p:nvPr/>
          </p:nvSpPr>
          <p:spPr bwMode="auto">
            <a:xfrm>
              <a:off x="4464" y="1728"/>
              <a:ext cx="24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</a:cxnLst>
              <a:rect l="0" t="0" r="r" b="b"/>
              <a:pathLst>
                <a:path w="240" h="816">
                  <a:moveTo>
                    <a:pt x="0" y="0"/>
                  </a:moveTo>
                  <a:lnTo>
                    <a:pt x="240" y="240"/>
                  </a:ln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20" name="Group 78"/>
            <p:cNvGrpSpPr>
              <a:grpSpLocks/>
            </p:cNvGrpSpPr>
            <p:nvPr/>
          </p:nvGrpSpPr>
          <p:grpSpPr bwMode="auto">
            <a:xfrm>
              <a:off x="4464" y="2304"/>
              <a:ext cx="240" cy="720"/>
              <a:chOff x="4464" y="2304"/>
              <a:chExt cx="240" cy="720"/>
            </a:xfrm>
          </p:grpSpPr>
          <p:sp>
            <p:nvSpPr>
              <p:cNvPr id="103453" name="Freeform 29"/>
              <p:cNvSpPr>
                <a:spLocks/>
              </p:cNvSpPr>
              <p:nvPr/>
            </p:nvSpPr>
            <p:spPr bwMode="auto">
              <a:xfrm>
                <a:off x="446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497" name="AutoShape 73"/>
              <p:cNvSpPr>
                <a:spLocks noChangeArrowheads="1"/>
              </p:cNvSpPr>
              <p:nvPr/>
            </p:nvSpPr>
            <p:spPr bwMode="auto">
              <a:xfrm rot="-5293128">
                <a:off x="4392" y="2568"/>
                <a:ext cx="336" cy="96"/>
              </a:xfrm>
              <a:prstGeom prst="parallelogram">
                <a:avLst>
                  <a:gd name="adj" fmla="val 87500"/>
                </a:avLst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4495800" y="2743200"/>
            <a:ext cx="2971800" cy="2057400"/>
            <a:chOff x="2832" y="1728"/>
            <a:chExt cx="1872" cy="1296"/>
          </a:xfrm>
        </p:grpSpPr>
        <p:sp>
          <p:nvSpPr>
            <p:cNvPr id="103480" name="Line 56"/>
            <p:cNvSpPr>
              <a:spLocks noChangeShapeType="1"/>
            </p:cNvSpPr>
            <p:nvPr/>
          </p:nvSpPr>
          <p:spPr bwMode="auto">
            <a:xfrm>
              <a:off x="2832" y="1728"/>
              <a:ext cx="163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81" name="Line 57"/>
            <p:cNvSpPr>
              <a:spLocks noChangeShapeType="1"/>
            </p:cNvSpPr>
            <p:nvPr/>
          </p:nvSpPr>
          <p:spPr bwMode="auto">
            <a:xfrm>
              <a:off x="3072" y="1968"/>
              <a:ext cx="163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82" name="Line 58"/>
            <p:cNvSpPr>
              <a:spLocks noChangeShapeType="1"/>
            </p:cNvSpPr>
            <p:nvPr/>
          </p:nvSpPr>
          <p:spPr bwMode="auto">
            <a:xfrm>
              <a:off x="3600" y="3024"/>
              <a:ext cx="11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483" name="Line 59"/>
            <p:cNvSpPr>
              <a:spLocks noChangeShapeType="1"/>
            </p:cNvSpPr>
            <p:nvPr/>
          </p:nvSpPr>
          <p:spPr bwMode="auto">
            <a:xfrm flipH="1">
              <a:off x="3600" y="2784"/>
              <a:ext cx="86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3511" name="Text Box 87"/>
          <p:cNvSpPr txBox="1">
            <a:spLocks noChangeArrowheads="1"/>
          </p:cNvSpPr>
          <p:nvPr/>
        </p:nvSpPr>
        <p:spPr bwMode="auto">
          <a:xfrm>
            <a:off x="2922588" y="212725"/>
            <a:ext cx="366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bryły</a:t>
            </a:r>
            <a:endParaRPr lang="pl-PL" sz="120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104451" name="Rectangle 3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452" name="Text Box 4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104454" name="Freeform 6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4704" y="1584"/>
                <a:ext cx="283" cy="384"/>
                <a:chOff x="4656" y="1536"/>
                <a:chExt cx="212" cy="384"/>
              </a:xfrm>
            </p:grpSpPr>
            <p:sp>
              <p:nvSpPr>
                <p:cNvPr id="10445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10445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1044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104460" name="Freeform 12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104462" name="Line 14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4463" name="Line 15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2971800" y="1676400"/>
            <a:ext cx="1295400" cy="1676400"/>
            <a:chOff x="1872" y="1056"/>
            <a:chExt cx="816" cy="1056"/>
          </a:xfrm>
        </p:grpSpPr>
        <p:sp>
          <p:nvSpPr>
            <p:cNvPr id="104465" name="Freeform 17"/>
            <p:cNvSpPr>
              <a:spLocks/>
            </p:cNvSpPr>
            <p:nvPr/>
          </p:nvSpPr>
          <p:spPr bwMode="auto">
            <a:xfrm>
              <a:off x="1872" y="1056"/>
              <a:ext cx="816" cy="1056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816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288" y="0"/>
                </a:cxn>
                <a:cxn ang="0">
                  <a:pos x="288" y="384"/>
                </a:cxn>
                <a:cxn ang="0">
                  <a:pos x="528" y="384"/>
                </a:cxn>
                <a:cxn ang="0">
                  <a:pos x="528" y="0"/>
                </a:cxn>
                <a:cxn ang="0">
                  <a:pos x="816" y="0"/>
                </a:cxn>
              </a:cxnLst>
              <a:rect l="0" t="0" r="r" b="b"/>
              <a:pathLst>
                <a:path w="816" h="1056">
                  <a:moveTo>
                    <a:pt x="816" y="0"/>
                  </a:moveTo>
                  <a:lnTo>
                    <a:pt x="816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288" y="384"/>
                  </a:lnTo>
                  <a:lnTo>
                    <a:pt x="528" y="384"/>
                  </a:lnTo>
                  <a:lnTo>
                    <a:pt x="528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2448" y="1152"/>
              <a:ext cx="192" cy="19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2971800" y="3352800"/>
            <a:ext cx="0" cy="1219200"/>
          </a:xfrm>
          <a:prstGeom prst="line">
            <a:avLst/>
          </a:prstGeom>
          <a:noFill/>
          <a:ln w="9525">
            <a:solidFill>
              <a:srgbClr val="FF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7086600" y="4419600"/>
            <a:ext cx="381000" cy="1600200"/>
            <a:chOff x="4464" y="2784"/>
            <a:chExt cx="240" cy="1008"/>
          </a:xfrm>
        </p:grpSpPr>
        <p:sp>
          <p:nvSpPr>
            <p:cNvPr id="104469" name="Line 21"/>
            <p:cNvSpPr>
              <a:spLocks noChangeShapeType="1"/>
            </p:cNvSpPr>
            <p:nvPr/>
          </p:nvSpPr>
          <p:spPr bwMode="auto">
            <a:xfrm>
              <a:off x="4464" y="2784"/>
              <a:ext cx="0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470" name="Line 22"/>
            <p:cNvSpPr>
              <a:spLocks noChangeShapeType="1"/>
            </p:cNvSpPr>
            <p:nvPr/>
          </p:nvSpPr>
          <p:spPr bwMode="auto">
            <a:xfrm>
              <a:off x="4704" y="3024"/>
              <a:ext cx="0" cy="76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4038600" y="5638800"/>
            <a:ext cx="1676400" cy="381000"/>
            <a:chOff x="2544" y="3552"/>
            <a:chExt cx="1056" cy="240"/>
          </a:xfrm>
        </p:grpSpPr>
        <p:sp>
          <p:nvSpPr>
            <p:cNvPr id="104472" name="Freeform 24"/>
            <p:cNvSpPr>
              <a:spLocks/>
            </p:cNvSpPr>
            <p:nvPr/>
          </p:nvSpPr>
          <p:spPr bwMode="auto">
            <a:xfrm>
              <a:off x="3072" y="3552"/>
              <a:ext cx="528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28" h="240">
                  <a:moveTo>
                    <a:pt x="0" y="0"/>
                  </a:moveTo>
                  <a:lnTo>
                    <a:pt x="288" y="0"/>
                  </a:ln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473" name="Freeform 25"/>
            <p:cNvSpPr>
              <a:spLocks/>
            </p:cNvSpPr>
            <p:nvPr/>
          </p:nvSpPr>
          <p:spPr bwMode="auto">
            <a:xfrm>
              <a:off x="2832" y="3552"/>
              <a:ext cx="480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0"/>
                </a:cxn>
                <a:cxn ang="0">
                  <a:pos x="480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480" h="240">
                  <a:moveTo>
                    <a:pt x="0" y="0"/>
                  </a:moveTo>
                  <a:lnTo>
                    <a:pt x="240" y="0"/>
                  </a:lnTo>
                  <a:lnTo>
                    <a:pt x="480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2544" y="3552"/>
              <a:ext cx="528" cy="24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528" h="240">
                  <a:moveTo>
                    <a:pt x="288" y="0"/>
                  </a:move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4480" name="Line 32"/>
          <p:cNvSpPr>
            <a:spLocks noChangeShapeType="1"/>
          </p:cNvSpPr>
          <p:nvPr/>
        </p:nvSpPr>
        <p:spPr bwMode="auto">
          <a:xfrm>
            <a:off x="2971800" y="4572000"/>
            <a:ext cx="1066800" cy="1066800"/>
          </a:xfrm>
          <a:prstGeom prst="line">
            <a:avLst/>
          </a:prstGeom>
          <a:noFill/>
          <a:ln w="9525">
            <a:solidFill>
              <a:srgbClr val="FF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4481" name="Line 33"/>
          <p:cNvSpPr>
            <a:spLocks noChangeShapeType="1"/>
          </p:cNvSpPr>
          <p:nvPr/>
        </p:nvSpPr>
        <p:spPr bwMode="auto">
          <a:xfrm>
            <a:off x="4267200" y="4572000"/>
            <a:ext cx="1066800" cy="1066800"/>
          </a:xfrm>
          <a:prstGeom prst="line">
            <a:avLst/>
          </a:prstGeom>
          <a:noFill/>
          <a:ln w="9525">
            <a:solidFill>
              <a:srgbClr val="FF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6019800" y="1676400"/>
            <a:ext cx="1447800" cy="3124200"/>
            <a:chOff x="3792" y="1056"/>
            <a:chExt cx="912" cy="1968"/>
          </a:xfrm>
        </p:grpSpPr>
        <p:sp>
          <p:nvSpPr>
            <p:cNvPr id="104483" name="Line 35"/>
            <p:cNvSpPr>
              <a:spLocks noChangeShapeType="1"/>
            </p:cNvSpPr>
            <p:nvPr/>
          </p:nvSpPr>
          <p:spPr bwMode="auto">
            <a:xfrm>
              <a:off x="3792" y="1056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484" name="Line 36"/>
            <p:cNvSpPr>
              <a:spLocks noChangeShapeType="1"/>
            </p:cNvSpPr>
            <p:nvPr/>
          </p:nvSpPr>
          <p:spPr bwMode="auto">
            <a:xfrm>
              <a:off x="3792" y="2112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4267200" y="1676400"/>
            <a:ext cx="1752600" cy="1676400"/>
            <a:chOff x="2688" y="1056"/>
            <a:chExt cx="1104" cy="1056"/>
          </a:xfrm>
        </p:grpSpPr>
        <p:sp>
          <p:nvSpPr>
            <p:cNvPr id="104486" name="Line 38"/>
            <p:cNvSpPr>
              <a:spLocks noChangeShapeType="1"/>
            </p:cNvSpPr>
            <p:nvPr/>
          </p:nvSpPr>
          <p:spPr bwMode="auto">
            <a:xfrm>
              <a:off x="2688" y="1056"/>
              <a:ext cx="11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487" name="Line 39"/>
            <p:cNvSpPr>
              <a:spLocks noChangeShapeType="1"/>
            </p:cNvSpPr>
            <p:nvPr/>
          </p:nvSpPr>
          <p:spPr bwMode="auto">
            <a:xfrm>
              <a:off x="2688" y="2112"/>
              <a:ext cx="11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5334000" y="5638800"/>
            <a:ext cx="2133600" cy="381000"/>
            <a:chOff x="3360" y="3552"/>
            <a:chExt cx="1344" cy="240"/>
          </a:xfrm>
        </p:grpSpPr>
        <p:sp>
          <p:nvSpPr>
            <p:cNvPr id="104489" name="Line 41"/>
            <p:cNvSpPr>
              <a:spLocks noChangeShapeType="1"/>
            </p:cNvSpPr>
            <p:nvPr/>
          </p:nvSpPr>
          <p:spPr bwMode="auto">
            <a:xfrm>
              <a:off x="3360" y="3552"/>
              <a:ext cx="11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4490" name="Line 42"/>
            <p:cNvSpPr>
              <a:spLocks noChangeShapeType="1"/>
            </p:cNvSpPr>
            <p:nvPr/>
          </p:nvSpPr>
          <p:spPr bwMode="auto">
            <a:xfrm>
              <a:off x="3600" y="3792"/>
              <a:ext cx="110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4491" name="Line 43"/>
          <p:cNvSpPr>
            <a:spLocks noChangeShapeType="1"/>
          </p:cNvSpPr>
          <p:nvPr/>
        </p:nvSpPr>
        <p:spPr bwMode="auto">
          <a:xfrm>
            <a:off x="4267200" y="3352800"/>
            <a:ext cx="0" cy="1219200"/>
          </a:xfrm>
          <a:prstGeom prst="line">
            <a:avLst/>
          </a:prstGeom>
          <a:noFill/>
          <a:ln w="9525">
            <a:solidFill>
              <a:srgbClr val="FF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7086600" y="2743200"/>
            <a:ext cx="381000" cy="2057400"/>
            <a:chOff x="4464" y="1728"/>
            <a:chExt cx="240" cy="1296"/>
          </a:xfrm>
        </p:grpSpPr>
        <p:sp>
          <p:nvSpPr>
            <p:cNvPr id="104479" name="Freeform 31"/>
            <p:cNvSpPr>
              <a:spLocks/>
            </p:cNvSpPr>
            <p:nvPr/>
          </p:nvSpPr>
          <p:spPr bwMode="auto">
            <a:xfrm>
              <a:off x="4464" y="1728"/>
              <a:ext cx="24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</a:cxnLst>
              <a:rect l="0" t="0" r="r" b="b"/>
              <a:pathLst>
                <a:path w="240" h="816">
                  <a:moveTo>
                    <a:pt x="0" y="0"/>
                  </a:moveTo>
                  <a:lnTo>
                    <a:pt x="240" y="240"/>
                  </a:ln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4464" y="2304"/>
              <a:ext cx="240" cy="720"/>
              <a:chOff x="4464" y="2304"/>
              <a:chExt cx="240" cy="720"/>
            </a:xfrm>
          </p:grpSpPr>
          <p:sp>
            <p:nvSpPr>
              <p:cNvPr id="104477" name="Freeform 29"/>
              <p:cNvSpPr>
                <a:spLocks/>
              </p:cNvSpPr>
              <p:nvPr/>
            </p:nvSpPr>
            <p:spPr bwMode="auto">
              <a:xfrm>
                <a:off x="446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494" name="AutoShape 46"/>
              <p:cNvSpPr>
                <a:spLocks noChangeArrowheads="1"/>
              </p:cNvSpPr>
              <p:nvPr/>
            </p:nvSpPr>
            <p:spPr bwMode="auto">
              <a:xfrm rot="-5293128">
                <a:off x="4392" y="2568"/>
                <a:ext cx="336" cy="96"/>
              </a:xfrm>
              <a:prstGeom prst="parallelogram">
                <a:avLst>
                  <a:gd name="adj" fmla="val 87500"/>
                </a:avLst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104501" name="Text Box 53"/>
          <p:cNvSpPr txBox="1">
            <a:spLocks noChangeArrowheads="1"/>
          </p:cNvSpPr>
          <p:nvPr/>
        </p:nvSpPr>
        <p:spPr bwMode="auto">
          <a:xfrm>
            <a:off x="2922588" y="212725"/>
            <a:ext cx="366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bryły</a:t>
            </a:r>
            <a:endParaRPr lang="pl-PL" sz="12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1336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pl-PL" sz="2400" b="0">
              <a:latin typeface="Times New Roman" pitchFamily="18" charset="0"/>
            </a:endParaRPr>
          </a:p>
        </p:txBody>
      </p:sp>
      <p:sp>
        <p:nvSpPr>
          <p:cNvPr id="105529" name="AutoShape 5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72475" y="6172200"/>
            <a:ext cx="381000" cy="381000"/>
          </a:xfrm>
          <a:prstGeom prst="actionButtonReturn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19050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5551" name="Line 79"/>
          <p:cNvSpPr>
            <a:spLocks noChangeShapeType="1"/>
          </p:cNvSpPr>
          <p:nvPr/>
        </p:nvSpPr>
        <p:spPr bwMode="auto">
          <a:xfrm>
            <a:off x="5943600" y="2514600"/>
            <a:ext cx="4572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7105650" y="3740150"/>
            <a:ext cx="1531938" cy="1778000"/>
            <a:chOff x="265" y="1415"/>
            <a:chExt cx="743" cy="912"/>
          </a:xfrm>
        </p:grpSpPr>
        <p:sp>
          <p:nvSpPr>
            <p:cNvPr id="105488" name="Freeform 16"/>
            <p:cNvSpPr>
              <a:spLocks/>
            </p:cNvSpPr>
            <p:nvPr/>
          </p:nvSpPr>
          <p:spPr bwMode="auto">
            <a:xfrm>
              <a:off x="637" y="1415"/>
              <a:ext cx="371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28" h="240">
                  <a:moveTo>
                    <a:pt x="0" y="0"/>
                  </a:moveTo>
                  <a:lnTo>
                    <a:pt x="288" y="0"/>
                  </a:ln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489" name="Freeform 17"/>
            <p:cNvSpPr>
              <a:spLocks/>
            </p:cNvSpPr>
            <p:nvPr/>
          </p:nvSpPr>
          <p:spPr bwMode="auto">
            <a:xfrm>
              <a:off x="637" y="1415"/>
              <a:ext cx="168" cy="4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624"/>
                </a:cxn>
                <a:cxn ang="0">
                  <a:pos x="0" y="384"/>
                </a:cxn>
                <a:cxn ang="0">
                  <a:pos x="0" y="0"/>
                </a:cxn>
              </a:cxnLst>
              <a:rect l="0" t="0" r="r" b="b"/>
              <a:pathLst>
                <a:path w="240" h="624">
                  <a:moveTo>
                    <a:pt x="0" y="0"/>
                  </a:moveTo>
                  <a:lnTo>
                    <a:pt x="240" y="240"/>
                  </a:lnTo>
                  <a:lnTo>
                    <a:pt x="240" y="62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490" name="Freeform 18"/>
            <p:cNvSpPr>
              <a:spLocks/>
            </p:cNvSpPr>
            <p:nvPr/>
          </p:nvSpPr>
          <p:spPr bwMode="auto">
            <a:xfrm>
              <a:off x="637" y="1685"/>
              <a:ext cx="168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0" y="240"/>
                </a:cxn>
                <a:cxn ang="0">
                  <a:pos x="0" y="0"/>
                </a:cxn>
              </a:cxnLst>
              <a:rect l="0" t="0" r="r" b="b"/>
              <a:pathLst>
                <a:path w="240" h="240">
                  <a:moveTo>
                    <a:pt x="0" y="0"/>
                  </a:moveTo>
                  <a:lnTo>
                    <a:pt x="24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494" name="Freeform 22"/>
            <p:cNvSpPr>
              <a:spLocks/>
            </p:cNvSpPr>
            <p:nvPr/>
          </p:nvSpPr>
          <p:spPr bwMode="auto">
            <a:xfrm>
              <a:off x="265" y="1415"/>
              <a:ext cx="372" cy="574"/>
            </a:xfrm>
            <a:custGeom>
              <a:avLst/>
              <a:gdLst/>
              <a:ahLst/>
              <a:cxnLst>
                <a:cxn ang="0">
                  <a:pos x="528" y="240"/>
                </a:cxn>
                <a:cxn ang="0">
                  <a:pos x="288" y="0"/>
                </a:cxn>
                <a:cxn ang="0">
                  <a:pos x="0" y="576"/>
                </a:cxn>
                <a:cxn ang="0">
                  <a:pos x="240" y="816"/>
                </a:cxn>
                <a:cxn ang="0">
                  <a:pos x="528" y="240"/>
                </a:cxn>
              </a:cxnLst>
              <a:rect l="0" t="0" r="r" b="b"/>
              <a:pathLst>
                <a:path w="528" h="816">
                  <a:moveTo>
                    <a:pt x="528" y="240"/>
                  </a:moveTo>
                  <a:lnTo>
                    <a:pt x="288" y="0"/>
                  </a:lnTo>
                  <a:lnTo>
                    <a:pt x="0" y="576"/>
                  </a:lnTo>
                  <a:lnTo>
                    <a:pt x="240" y="816"/>
                  </a:lnTo>
                  <a:lnTo>
                    <a:pt x="528" y="240"/>
                  </a:lnTo>
                  <a:close/>
                </a:path>
              </a:pathLst>
            </a:custGeom>
            <a:solidFill>
              <a:srgbClr val="00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73"/>
            <p:cNvGrpSpPr>
              <a:grpSpLocks/>
            </p:cNvGrpSpPr>
            <p:nvPr/>
          </p:nvGrpSpPr>
          <p:grpSpPr bwMode="auto">
            <a:xfrm>
              <a:off x="434" y="1584"/>
              <a:ext cx="574" cy="743"/>
              <a:chOff x="457" y="1609"/>
              <a:chExt cx="574" cy="743"/>
            </a:xfrm>
          </p:grpSpPr>
          <p:sp>
            <p:nvSpPr>
              <p:cNvPr id="105496" name="Freeform 24"/>
              <p:cNvSpPr>
                <a:spLocks/>
              </p:cNvSpPr>
              <p:nvPr/>
            </p:nvSpPr>
            <p:spPr bwMode="auto">
              <a:xfrm>
                <a:off x="457" y="1609"/>
                <a:ext cx="574" cy="743"/>
              </a:xfrm>
              <a:custGeom>
                <a:avLst/>
                <a:gdLst/>
                <a:ahLst/>
                <a:cxnLst>
                  <a:cxn ang="0">
                    <a:pos x="816" y="0"/>
                  </a:cxn>
                  <a:cxn ang="0">
                    <a:pos x="816" y="1056"/>
                  </a:cxn>
                  <a:cxn ang="0">
                    <a:pos x="0" y="1056"/>
                  </a:cxn>
                  <a:cxn ang="0">
                    <a:pos x="0" y="576"/>
                  </a:cxn>
                  <a:cxn ang="0">
                    <a:pos x="288" y="0"/>
                  </a:cxn>
                  <a:cxn ang="0">
                    <a:pos x="288" y="384"/>
                  </a:cxn>
                  <a:cxn ang="0">
                    <a:pos x="528" y="384"/>
                  </a:cxn>
                  <a:cxn ang="0">
                    <a:pos x="528" y="0"/>
                  </a:cxn>
                  <a:cxn ang="0">
                    <a:pos x="816" y="0"/>
                  </a:cxn>
                </a:cxnLst>
                <a:rect l="0" t="0" r="r" b="b"/>
                <a:pathLst>
                  <a:path w="816" h="1056">
                    <a:moveTo>
                      <a:pt x="816" y="0"/>
                    </a:moveTo>
                    <a:lnTo>
                      <a:pt x="816" y="1056"/>
                    </a:lnTo>
                    <a:lnTo>
                      <a:pt x="0" y="1056"/>
                    </a:lnTo>
                    <a:lnTo>
                      <a:pt x="0" y="576"/>
                    </a:lnTo>
                    <a:lnTo>
                      <a:pt x="288" y="0"/>
                    </a:lnTo>
                    <a:lnTo>
                      <a:pt x="288" y="384"/>
                    </a:lnTo>
                    <a:lnTo>
                      <a:pt x="528" y="384"/>
                    </a:lnTo>
                    <a:lnTo>
                      <a:pt x="528" y="0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497" name="Oval 25"/>
              <p:cNvSpPr>
                <a:spLocks noChangeArrowheads="1"/>
              </p:cNvSpPr>
              <p:nvPr/>
            </p:nvSpPr>
            <p:spPr bwMode="auto">
              <a:xfrm>
                <a:off x="862" y="1677"/>
                <a:ext cx="135" cy="135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FFCC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05492" name="Freeform 20"/>
            <p:cNvSpPr>
              <a:spLocks/>
            </p:cNvSpPr>
            <p:nvPr/>
          </p:nvSpPr>
          <p:spPr bwMode="auto">
            <a:xfrm>
              <a:off x="265" y="1820"/>
              <a:ext cx="169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720"/>
                </a:cxn>
                <a:cxn ang="0">
                  <a:pos x="0" y="480"/>
                </a:cxn>
                <a:cxn ang="0">
                  <a:pos x="0" y="0"/>
                </a:cxn>
              </a:cxnLst>
              <a:rect l="0" t="0" r="r" b="b"/>
              <a:pathLst>
                <a:path w="240" h="720">
                  <a:moveTo>
                    <a:pt x="0" y="0"/>
                  </a:moveTo>
                  <a:lnTo>
                    <a:pt x="240" y="240"/>
                  </a:lnTo>
                  <a:lnTo>
                    <a:pt x="240" y="720"/>
                  </a:lnTo>
                  <a:lnTo>
                    <a:pt x="0" y="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49" name="AutoShape 77"/>
            <p:cNvSpPr>
              <a:spLocks noChangeArrowheads="1"/>
            </p:cNvSpPr>
            <p:nvPr/>
          </p:nvSpPr>
          <p:spPr bwMode="auto">
            <a:xfrm rot="-5400000" flipH="1" flipV="1">
              <a:off x="229" y="2047"/>
              <a:ext cx="240" cy="81"/>
            </a:xfrm>
            <a:prstGeom prst="parallelogram">
              <a:avLst>
                <a:gd name="adj" fmla="val 101221"/>
              </a:avLst>
            </a:prstGeom>
            <a:gradFill rotWithShape="0">
              <a:gsLst>
                <a:gs pos="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1403350" y="635000"/>
            <a:ext cx="6096000" cy="6096000"/>
            <a:chOff x="1200" y="192"/>
            <a:chExt cx="3840" cy="3840"/>
          </a:xfrm>
        </p:grpSpPr>
        <p:sp>
          <p:nvSpPr>
            <p:cNvPr id="105474" name="Oval 2"/>
            <p:cNvSpPr>
              <a:spLocks noChangeArrowheads="1"/>
            </p:cNvSpPr>
            <p:nvPr/>
          </p:nvSpPr>
          <p:spPr bwMode="auto">
            <a:xfrm>
              <a:off x="2592" y="1584"/>
              <a:ext cx="1056" cy="1056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475" name="Oval 3"/>
            <p:cNvSpPr>
              <a:spLocks noChangeArrowheads="1"/>
            </p:cNvSpPr>
            <p:nvPr/>
          </p:nvSpPr>
          <p:spPr bwMode="auto">
            <a:xfrm>
              <a:off x="2064" y="1056"/>
              <a:ext cx="2112" cy="2112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200" y="192"/>
              <a:ext cx="3840" cy="3840"/>
              <a:chOff x="1200" y="192"/>
              <a:chExt cx="3840" cy="3840"/>
            </a:xfrm>
          </p:grpSpPr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1200" y="192"/>
                <a:ext cx="1920" cy="1920"/>
                <a:chOff x="1344" y="432"/>
                <a:chExt cx="2448" cy="2448"/>
              </a:xfrm>
            </p:grpSpPr>
            <p:sp>
              <p:nvSpPr>
                <p:cNvPr id="105479" name="Rectangle 7"/>
                <p:cNvSpPr>
                  <a:spLocks noChangeArrowheads="1"/>
                </p:cNvSpPr>
                <p:nvPr/>
              </p:nvSpPr>
              <p:spPr bwMode="auto">
                <a:xfrm>
                  <a:off x="1344" y="432"/>
                  <a:ext cx="2448" cy="2448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548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37" y="528"/>
                  <a:ext cx="148" cy="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1200" y="192"/>
                <a:ext cx="3840" cy="3840"/>
                <a:chOff x="1200" y="192"/>
                <a:chExt cx="3840" cy="3840"/>
              </a:xfrm>
            </p:grpSpPr>
            <p:sp>
              <p:nvSpPr>
                <p:cNvPr id="105482" name="Rectangle 10"/>
                <p:cNvSpPr>
                  <a:spLocks noChangeArrowheads="1"/>
                </p:cNvSpPr>
                <p:nvPr/>
              </p:nvSpPr>
              <p:spPr bwMode="auto">
                <a:xfrm>
                  <a:off x="1200" y="2112"/>
                  <a:ext cx="1920" cy="192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8" name="Group 11"/>
                <p:cNvGrpSpPr>
                  <a:grpSpLocks/>
                </p:cNvGrpSpPr>
                <p:nvPr/>
              </p:nvGrpSpPr>
              <p:grpSpPr bwMode="auto">
                <a:xfrm>
                  <a:off x="3120" y="192"/>
                  <a:ext cx="1920" cy="1920"/>
                  <a:chOff x="3120" y="192"/>
                  <a:chExt cx="1920" cy="1920"/>
                </a:xfrm>
              </p:grpSpPr>
              <p:sp>
                <p:nvSpPr>
                  <p:cNvPr id="10548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92"/>
                    <a:ext cx="1920" cy="192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CCECFF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05485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6"/>
                    <a:ext cx="28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pl-PL" sz="2000"/>
                      <a:t>III</a:t>
                    </a:r>
                    <a:endParaRPr lang="pl-PL" sz="2000" b="0"/>
                  </a:p>
                </p:txBody>
              </p:sp>
            </p:grpSp>
            <p:sp>
              <p:nvSpPr>
                <p:cNvPr id="10548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296" y="3696"/>
                  <a:ext cx="3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000"/>
                    <a:t>II</a:t>
                  </a:r>
                  <a:endParaRPr lang="pl-PL" sz="2000" b="0"/>
                </a:p>
              </p:txBody>
            </p:sp>
          </p:grpSp>
        </p:grpSp>
        <p:sp>
          <p:nvSpPr>
            <p:cNvPr id="105501" name="Line 29"/>
            <p:cNvSpPr>
              <a:spLocks noChangeShapeType="1"/>
            </p:cNvSpPr>
            <p:nvPr/>
          </p:nvSpPr>
          <p:spPr bwMode="auto">
            <a:xfrm>
              <a:off x="1632" y="1824"/>
              <a:ext cx="0" cy="81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02" name="Line 30"/>
            <p:cNvSpPr>
              <a:spLocks noChangeShapeType="1"/>
            </p:cNvSpPr>
            <p:nvPr/>
          </p:nvSpPr>
          <p:spPr bwMode="auto">
            <a:xfrm>
              <a:off x="2448" y="1824"/>
              <a:ext cx="0" cy="81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03" name="Line 31"/>
            <p:cNvSpPr>
              <a:spLocks noChangeShapeType="1"/>
            </p:cNvSpPr>
            <p:nvPr/>
          </p:nvSpPr>
          <p:spPr bwMode="auto">
            <a:xfrm>
              <a:off x="3648" y="1824"/>
              <a:ext cx="0" cy="2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07" name="Line 35"/>
            <p:cNvSpPr>
              <a:spLocks noChangeShapeType="1"/>
            </p:cNvSpPr>
            <p:nvPr/>
          </p:nvSpPr>
          <p:spPr bwMode="auto">
            <a:xfrm>
              <a:off x="2448" y="2640"/>
              <a:ext cx="67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08" name="Line 36"/>
            <p:cNvSpPr>
              <a:spLocks noChangeShapeType="1"/>
            </p:cNvSpPr>
            <p:nvPr/>
          </p:nvSpPr>
          <p:spPr bwMode="auto">
            <a:xfrm>
              <a:off x="2448" y="3168"/>
              <a:ext cx="67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09" name="Line 37"/>
            <p:cNvSpPr>
              <a:spLocks noChangeShapeType="1"/>
            </p:cNvSpPr>
            <p:nvPr/>
          </p:nvSpPr>
          <p:spPr bwMode="auto">
            <a:xfrm>
              <a:off x="2448" y="1824"/>
              <a:ext cx="120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10" name="Line 38"/>
            <p:cNvSpPr>
              <a:spLocks noChangeShapeType="1"/>
            </p:cNvSpPr>
            <p:nvPr/>
          </p:nvSpPr>
          <p:spPr bwMode="auto">
            <a:xfrm>
              <a:off x="2448" y="768"/>
              <a:ext cx="120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12" name="Line 40"/>
            <p:cNvSpPr>
              <a:spLocks noChangeShapeType="1"/>
            </p:cNvSpPr>
            <p:nvPr/>
          </p:nvSpPr>
          <p:spPr bwMode="auto">
            <a:xfrm>
              <a:off x="4176" y="1824"/>
              <a:ext cx="0" cy="2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04" name="Rectangle 32"/>
            <p:cNvSpPr>
              <a:spLocks noChangeArrowheads="1"/>
            </p:cNvSpPr>
            <p:nvPr/>
          </p:nvSpPr>
          <p:spPr bwMode="auto">
            <a:xfrm>
              <a:off x="1632" y="2640"/>
              <a:ext cx="288" cy="52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05" name="Rectangle 33"/>
            <p:cNvSpPr>
              <a:spLocks noChangeArrowheads="1"/>
            </p:cNvSpPr>
            <p:nvPr/>
          </p:nvSpPr>
          <p:spPr bwMode="auto">
            <a:xfrm>
              <a:off x="1920" y="2640"/>
              <a:ext cx="240" cy="52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06" name="Rectangle 34"/>
            <p:cNvSpPr>
              <a:spLocks noChangeArrowheads="1"/>
            </p:cNvSpPr>
            <p:nvPr/>
          </p:nvSpPr>
          <p:spPr bwMode="auto">
            <a:xfrm>
              <a:off x="2160" y="2640"/>
              <a:ext cx="288" cy="528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9" name="Group 84"/>
            <p:cNvGrpSpPr>
              <a:grpSpLocks/>
            </p:cNvGrpSpPr>
            <p:nvPr/>
          </p:nvGrpSpPr>
          <p:grpSpPr bwMode="auto">
            <a:xfrm>
              <a:off x="1632" y="2784"/>
              <a:ext cx="816" cy="240"/>
              <a:chOff x="1632" y="2784"/>
              <a:chExt cx="816" cy="240"/>
            </a:xfrm>
          </p:grpSpPr>
          <p:sp>
            <p:nvSpPr>
              <p:cNvPr id="105521" name="Line 49"/>
              <p:cNvSpPr>
                <a:spLocks noChangeShapeType="1"/>
              </p:cNvSpPr>
              <p:nvPr/>
            </p:nvSpPr>
            <p:spPr bwMode="auto">
              <a:xfrm>
                <a:off x="1632" y="2784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522" name="Line 50"/>
              <p:cNvSpPr>
                <a:spLocks noChangeShapeType="1"/>
              </p:cNvSpPr>
              <p:nvPr/>
            </p:nvSpPr>
            <p:spPr bwMode="auto">
              <a:xfrm>
                <a:off x="1632" y="3024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05499" name="Freeform 27"/>
            <p:cNvSpPr>
              <a:spLocks/>
            </p:cNvSpPr>
            <p:nvPr/>
          </p:nvSpPr>
          <p:spPr bwMode="auto">
            <a:xfrm>
              <a:off x="1632" y="768"/>
              <a:ext cx="816" cy="1056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816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288" y="0"/>
                </a:cxn>
                <a:cxn ang="0">
                  <a:pos x="288" y="384"/>
                </a:cxn>
                <a:cxn ang="0">
                  <a:pos x="528" y="384"/>
                </a:cxn>
                <a:cxn ang="0">
                  <a:pos x="528" y="0"/>
                </a:cxn>
                <a:cxn ang="0">
                  <a:pos x="816" y="0"/>
                </a:cxn>
              </a:cxnLst>
              <a:rect l="0" t="0" r="r" b="b"/>
              <a:pathLst>
                <a:path w="816" h="1056">
                  <a:moveTo>
                    <a:pt x="816" y="0"/>
                  </a:moveTo>
                  <a:lnTo>
                    <a:pt x="816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288" y="384"/>
                  </a:lnTo>
                  <a:lnTo>
                    <a:pt x="528" y="384"/>
                  </a:lnTo>
                  <a:lnTo>
                    <a:pt x="528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00" name="Oval 28"/>
            <p:cNvSpPr>
              <a:spLocks noChangeArrowheads="1"/>
            </p:cNvSpPr>
            <p:nvPr/>
          </p:nvSpPr>
          <p:spPr bwMode="auto">
            <a:xfrm>
              <a:off x="2208" y="864"/>
              <a:ext cx="192" cy="19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23" name="Line 51"/>
            <p:cNvSpPr>
              <a:spLocks noChangeShapeType="1"/>
            </p:cNvSpPr>
            <p:nvPr/>
          </p:nvSpPr>
          <p:spPr bwMode="auto">
            <a:xfrm>
              <a:off x="2304" y="816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24" name="Line 52"/>
            <p:cNvSpPr>
              <a:spLocks noChangeShapeType="1"/>
            </p:cNvSpPr>
            <p:nvPr/>
          </p:nvSpPr>
          <p:spPr bwMode="auto">
            <a:xfrm rot="5400000">
              <a:off x="2304" y="816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1632" y="1440"/>
              <a:ext cx="816" cy="240"/>
              <a:chOff x="1632" y="1440"/>
              <a:chExt cx="816" cy="240"/>
            </a:xfrm>
          </p:grpSpPr>
          <p:sp>
            <p:nvSpPr>
              <p:cNvPr id="105526" name="Line 54"/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527" name="Line 55"/>
              <p:cNvSpPr>
                <a:spLocks noChangeShapeType="1"/>
              </p:cNvSpPr>
              <p:nvPr/>
            </p:nvSpPr>
            <p:spPr bwMode="auto">
              <a:xfrm>
                <a:off x="1632" y="1680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3600" y="768"/>
              <a:ext cx="672" cy="1056"/>
              <a:chOff x="3600" y="768"/>
              <a:chExt cx="672" cy="1056"/>
            </a:xfrm>
          </p:grpSpPr>
          <p:sp>
            <p:nvSpPr>
              <p:cNvPr id="105511" name="Rectangle 39"/>
              <p:cNvSpPr>
                <a:spLocks noChangeArrowheads="1"/>
              </p:cNvSpPr>
              <p:nvPr/>
            </p:nvSpPr>
            <p:spPr bwMode="auto">
              <a:xfrm>
                <a:off x="3648" y="1344"/>
                <a:ext cx="528" cy="48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514" name="Rectangle 42"/>
              <p:cNvSpPr>
                <a:spLocks noChangeArrowheads="1"/>
              </p:cNvSpPr>
              <p:nvPr/>
            </p:nvSpPr>
            <p:spPr bwMode="auto">
              <a:xfrm>
                <a:off x="3648" y="768"/>
                <a:ext cx="528" cy="57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515" name="Line 43"/>
              <p:cNvSpPr>
                <a:spLocks noChangeShapeType="1"/>
              </p:cNvSpPr>
              <p:nvPr/>
            </p:nvSpPr>
            <p:spPr bwMode="auto">
              <a:xfrm>
                <a:off x="3648" y="864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516" name="Line 44"/>
              <p:cNvSpPr>
                <a:spLocks noChangeShapeType="1"/>
              </p:cNvSpPr>
              <p:nvPr/>
            </p:nvSpPr>
            <p:spPr bwMode="auto">
              <a:xfrm>
                <a:off x="3648" y="1056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517" name="Line 45"/>
              <p:cNvSpPr>
                <a:spLocks noChangeShapeType="1"/>
              </p:cNvSpPr>
              <p:nvPr/>
            </p:nvSpPr>
            <p:spPr bwMode="auto">
              <a:xfrm>
                <a:off x="3600" y="960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540" name="Rectangle 68"/>
              <p:cNvSpPr>
                <a:spLocks noChangeArrowheads="1"/>
              </p:cNvSpPr>
              <p:nvPr/>
            </p:nvSpPr>
            <p:spPr bwMode="auto">
              <a:xfrm>
                <a:off x="3792" y="1470"/>
                <a:ext cx="202" cy="207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05552" name="Line 80"/>
            <p:cNvSpPr>
              <a:spLocks noChangeShapeType="1"/>
            </p:cNvSpPr>
            <p:nvPr/>
          </p:nvSpPr>
          <p:spPr bwMode="auto">
            <a:xfrm>
              <a:off x="3744" y="1584"/>
              <a:ext cx="28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5553" name="Line 81"/>
            <p:cNvSpPr>
              <a:spLocks noChangeShapeType="1"/>
            </p:cNvSpPr>
            <p:nvPr/>
          </p:nvSpPr>
          <p:spPr bwMode="auto">
            <a:xfrm rot="16200000">
              <a:off x="3744" y="1583"/>
              <a:ext cx="288" cy="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5561" name="Text Box 89"/>
          <p:cNvSpPr txBox="1">
            <a:spLocks noChangeArrowheads="1"/>
          </p:cNvSpPr>
          <p:nvPr/>
        </p:nvSpPr>
        <p:spPr bwMode="auto">
          <a:xfrm>
            <a:off x="3729038" y="217488"/>
            <a:ext cx="249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Rzuty prostokątne bryły</a:t>
            </a:r>
            <a:endParaRPr lang="pl-P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373"/>
          <a:stretch>
            <a:fillRect/>
          </a:stretch>
        </p:blipFill>
        <p:spPr bwMode="auto">
          <a:xfrm>
            <a:off x="-33587" y="764704"/>
            <a:ext cx="9177587" cy="61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400" y="609600"/>
            <a:ext cx="5791200" cy="5791200"/>
            <a:chOff x="1392" y="432"/>
            <a:chExt cx="3648" cy="3648"/>
          </a:xfrm>
        </p:grpSpPr>
        <p:sp>
          <p:nvSpPr>
            <p:cNvPr id="12292" name="Freeform 4"/>
            <p:cNvSpPr>
              <a:spLocks/>
            </p:cNvSpPr>
            <p:nvPr/>
          </p:nvSpPr>
          <p:spPr bwMode="auto">
            <a:xfrm>
              <a:off x="3840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auto">
            <a:xfrm rot="5400000" flipH="1">
              <a:off x="2616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auto">
            <a:xfrm>
              <a:off x="1392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09800" y="7620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  <a:endParaRPr lang="pl-PL" sz="2400" b="0">
              <a:latin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391400" y="2438400"/>
            <a:ext cx="381000" cy="609600"/>
            <a:chOff x="4656" y="1536"/>
            <a:chExt cx="212" cy="384"/>
          </a:xfrm>
        </p:grpSpPr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4704" y="1584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0" y="6096000"/>
            <a:ext cx="304800" cy="152400"/>
            <a:chOff x="2400" y="3840"/>
            <a:chExt cx="192" cy="96"/>
          </a:xfrm>
        </p:grpSpPr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5943600" y="1143000"/>
            <a:ext cx="1143000" cy="11430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800600" y="5638800"/>
            <a:ext cx="22860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7086600" y="2286000"/>
            <a:ext cx="0" cy="33528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4779963" y="5614988"/>
            <a:ext cx="53975" cy="476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0" y="30"/>
              </a:cxn>
              <a:cxn ang="0">
                <a:pos x="10" y="0"/>
              </a:cxn>
            </a:cxnLst>
            <a:rect l="0" t="0" r="r" b="b"/>
            <a:pathLst>
              <a:path w="34" h="30">
                <a:moveTo>
                  <a:pt x="10" y="0"/>
                </a:moveTo>
                <a:cubicBezTo>
                  <a:pt x="34" y="6"/>
                  <a:pt x="26" y="19"/>
                  <a:pt x="10" y="30"/>
                </a:cubicBezTo>
                <a:cubicBezTo>
                  <a:pt x="6" y="17"/>
                  <a:pt x="0" y="10"/>
                  <a:pt x="10" y="0"/>
                </a:cubicBezTo>
                <a:close/>
              </a:path>
            </a:pathLst>
          </a:custGeom>
          <a:solidFill>
            <a:srgbClr val="D60093"/>
          </a:solidFill>
          <a:ln w="9525">
            <a:solidFill>
              <a:srgbClr val="D6009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3624263" y="1123950"/>
            <a:ext cx="87312" cy="5080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27" y="27"/>
              </a:cxn>
              <a:cxn ang="0">
                <a:pos x="6" y="24"/>
              </a:cxn>
              <a:cxn ang="0">
                <a:pos x="9" y="15"/>
              </a:cxn>
              <a:cxn ang="0">
                <a:pos x="0" y="18"/>
              </a:cxn>
              <a:cxn ang="0">
                <a:pos x="15" y="0"/>
              </a:cxn>
            </a:cxnLst>
            <a:rect l="0" t="0" r="r" b="b"/>
            <a:pathLst>
              <a:path w="55" h="32">
                <a:moveTo>
                  <a:pt x="15" y="0"/>
                </a:moveTo>
                <a:cubicBezTo>
                  <a:pt x="23" y="2"/>
                  <a:pt x="55" y="3"/>
                  <a:pt x="27" y="27"/>
                </a:cubicBezTo>
                <a:cubicBezTo>
                  <a:pt x="22" y="32"/>
                  <a:pt x="13" y="25"/>
                  <a:pt x="6" y="24"/>
                </a:cubicBezTo>
                <a:cubicBezTo>
                  <a:pt x="7" y="21"/>
                  <a:pt x="12" y="14"/>
                  <a:pt x="9" y="15"/>
                </a:cubicBezTo>
                <a:cubicBezTo>
                  <a:pt x="6" y="16"/>
                  <a:pt x="0" y="18"/>
                  <a:pt x="0" y="18"/>
                </a:cubicBezTo>
                <a:cubicBezTo>
                  <a:pt x="11" y="2"/>
                  <a:pt x="21" y="13"/>
                  <a:pt x="15" y="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08" name="Freeform 20"/>
          <p:cNvSpPr>
            <a:spLocks/>
          </p:cNvSpPr>
          <p:nvPr/>
        </p:nvSpPr>
        <p:spPr bwMode="auto">
          <a:xfrm>
            <a:off x="7038975" y="2262188"/>
            <a:ext cx="80963" cy="47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36" y="3"/>
              </a:cxn>
              <a:cxn ang="0">
                <a:pos x="30" y="30"/>
              </a:cxn>
              <a:cxn ang="0">
                <a:pos x="21" y="6"/>
              </a:cxn>
              <a:cxn ang="0">
                <a:pos x="15" y="0"/>
              </a:cxn>
            </a:cxnLst>
            <a:rect l="0" t="0" r="r" b="b"/>
            <a:pathLst>
              <a:path w="51" h="30">
                <a:moveTo>
                  <a:pt x="15" y="0"/>
                </a:moveTo>
                <a:cubicBezTo>
                  <a:pt x="22" y="1"/>
                  <a:pt x="30" y="0"/>
                  <a:pt x="36" y="3"/>
                </a:cubicBezTo>
                <a:cubicBezTo>
                  <a:pt x="51" y="10"/>
                  <a:pt x="40" y="27"/>
                  <a:pt x="30" y="30"/>
                </a:cubicBezTo>
                <a:cubicBezTo>
                  <a:pt x="0" y="24"/>
                  <a:pt x="25" y="24"/>
                  <a:pt x="21" y="6"/>
                </a:cubicBezTo>
                <a:cubicBezTo>
                  <a:pt x="20" y="3"/>
                  <a:pt x="17" y="2"/>
                  <a:pt x="15" y="0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971800" y="762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FF3300"/>
                </a:solidFill>
              </a:rPr>
              <a:t>W</a:t>
            </a:r>
            <a:r>
              <a:rPr lang="pl-PL" sz="1800" baseline="-25000">
                <a:solidFill>
                  <a:srgbClr val="FF3300"/>
                </a:solidFill>
              </a:rPr>
              <a:t>1</a:t>
            </a:r>
            <a:endParaRPr lang="pl-PL" sz="1800">
              <a:solidFill>
                <a:srgbClr val="FF3300"/>
              </a:solidFill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4267200" y="5715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 i="1">
              <a:solidFill>
                <a:srgbClr val="CC0066"/>
              </a:solidFill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934200" y="1905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4800600" y="2286000"/>
            <a:ext cx="0" cy="33528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800600" y="182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/>
              <a:t>W</a:t>
            </a:r>
            <a:endParaRPr lang="pl-PL">
              <a:latin typeface="Times New Roman" pitchFamily="18" charset="0"/>
            </a:endParaRP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3657600" y="1143000"/>
            <a:ext cx="1143000" cy="11430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4800600" y="2286000"/>
            <a:ext cx="22860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3657600" y="1143000"/>
            <a:ext cx="22860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3670300" y="1219200"/>
            <a:ext cx="0" cy="3276600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3657600" y="4495800"/>
            <a:ext cx="1143000" cy="1143000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21" name="Freeform 33"/>
          <p:cNvSpPr>
            <a:spLocks/>
          </p:cNvSpPr>
          <p:nvPr/>
        </p:nvSpPr>
        <p:spPr bwMode="auto">
          <a:xfrm>
            <a:off x="4711700" y="2227263"/>
            <a:ext cx="147638" cy="96837"/>
          </a:xfrm>
          <a:custGeom>
            <a:avLst/>
            <a:gdLst/>
            <a:ahLst/>
            <a:cxnLst>
              <a:cxn ang="0">
                <a:pos x="40" y="13"/>
              </a:cxn>
              <a:cxn ang="0">
                <a:pos x="80" y="61"/>
              </a:cxn>
              <a:cxn ang="0">
                <a:pos x="40" y="53"/>
              </a:cxn>
              <a:cxn ang="0">
                <a:pos x="56" y="21"/>
              </a:cxn>
              <a:cxn ang="0">
                <a:pos x="40" y="13"/>
              </a:cxn>
            </a:cxnLst>
            <a:rect l="0" t="0" r="r" b="b"/>
            <a:pathLst>
              <a:path w="93" h="61">
                <a:moveTo>
                  <a:pt x="40" y="13"/>
                </a:moveTo>
                <a:cubicBezTo>
                  <a:pt x="93" y="0"/>
                  <a:pt x="92" y="13"/>
                  <a:pt x="80" y="61"/>
                </a:cubicBezTo>
                <a:cubicBezTo>
                  <a:pt x="67" y="58"/>
                  <a:pt x="51" y="61"/>
                  <a:pt x="40" y="53"/>
                </a:cubicBezTo>
                <a:cubicBezTo>
                  <a:pt x="0" y="26"/>
                  <a:pt x="53" y="26"/>
                  <a:pt x="56" y="21"/>
                </a:cubicBezTo>
                <a:cubicBezTo>
                  <a:pt x="59" y="16"/>
                  <a:pt x="45" y="16"/>
                  <a:pt x="40" y="13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22" name="Freeform 34"/>
          <p:cNvSpPr>
            <a:spLocks/>
          </p:cNvSpPr>
          <p:nvPr/>
        </p:nvSpPr>
        <p:spPr bwMode="auto">
          <a:xfrm>
            <a:off x="3625850" y="1090613"/>
            <a:ext cx="107950" cy="90487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23" name="Freeform 35"/>
          <p:cNvSpPr>
            <a:spLocks/>
          </p:cNvSpPr>
          <p:nvPr/>
        </p:nvSpPr>
        <p:spPr bwMode="auto">
          <a:xfrm>
            <a:off x="7086600" y="2247900"/>
            <a:ext cx="60325" cy="762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8" y="16"/>
              </a:cxn>
              <a:cxn ang="0">
                <a:pos x="32" y="8"/>
              </a:cxn>
              <a:cxn ang="0">
                <a:pos x="24" y="48"/>
              </a:cxn>
              <a:cxn ang="0">
                <a:pos x="0" y="40"/>
              </a:cxn>
            </a:cxnLst>
            <a:rect l="0" t="0" r="r" b="b"/>
            <a:pathLst>
              <a:path w="38" h="48">
                <a:moveTo>
                  <a:pt x="0" y="40"/>
                </a:moveTo>
                <a:cubicBezTo>
                  <a:pt x="3" y="32"/>
                  <a:pt x="2" y="22"/>
                  <a:pt x="8" y="16"/>
                </a:cubicBezTo>
                <a:cubicBezTo>
                  <a:pt x="14" y="10"/>
                  <a:pt x="28" y="0"/>
                  <a:pt x="32" y="8"/>
                </a:cubicBezTo>
                <a:cubicBezTo>
                  <a:pt x="38" y="20"/>
                  <a:pt x="27" y="35"/>
                  <a:pt x="24" y="48"/>
                </a:cubicBezTo>
                <a:cubicBezTo>
                  <a:pt x="16" y="45"/>
                  <a:pt x="0" y="40"/>
                  <a:pt x="0" y="40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4" name="Picture 3" descr="C:\Users\admin\Desktop\brył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60413"/>
            <a:ext cx="5400676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106500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6501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106503" name="Freeform 7"/>
            <p:cNvSpPr>
              <a:spLocks/>
            </p:cNvSpPr>
            <p:nvPr/>
          </p:nvSpPr>
          <p:spPr bwMode="auto">
            <a:xfrm>
              <a:off x="3792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604" y="1584"/>
              <a:ext cx="239" cy="384"/>
              <a:chOff x="4656" y="1536"/>
              <a:chExt cx="212" cy="384"/>
            </a:xfrm>
          </p:grpSpPr>
          <p:sp>
            <p:nvSpPr>
              <p:cNvPr id="106505" name="Text Box 9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106506" name="Text Box 10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</a:p>
            </p:txBody>
          </p:sp>
          <p:sp>
            <p:nvSpPr>
              <p:cNvPr id="106507" name="Text Box 11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grpSp>
          <p:nvGrpSpPr>
            <p:cNvPr id="5" name="Group 83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106509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106511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6512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971800" y="1752600"/>
            <a:ext cx="1447800" cy="1676400"/>
            <a:chOff x="2544" y="1776"/>
            <a:chExt cx="912" cy="1056"/>
          </a:xfrm>
        </p:grpSpPr>
        <p:sp>
          <p:nvSpPr>
            <p:cNvPr id="106514" name="Freeform 18"/>
            <p:cNvSpPr>
              <a:spLocks/>
            </p:cNvSpPr>
            <p:nvPr/>
          </p:nvSpPr>
          <p:spPr bwMode="auto">
            <a:xfrm>
              <a:off x="2544" y="1968"/>
              <a:ext cx="912" cy="864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336" y="0"/>
                </a:cxn>
                <a:cxn ang="0">
                  <a:pos x="336" y="384"/>
                </a:cxn>
                <a:cxn ang="0">
                  <a:pos x="0" y="384"/>
                </a:cxn>
                <a:cxn ang="0">
                  <a:pos x="0" y="864"/>
                </a:cxn>
                <a:cxn ang="0">
                  <a:pos x="912" y="864"/>
                </a:cxn>
                <a:cxn ang="0">
                  <a:pos x="912" y="0"/>
                </a:cxn>
              </a:cxnLst>
              <a:rect l="0" t="0" r="r" b="b"/>
              <a:pathLst>
                <a:path w="912" h="864">
                  <a:moveTo>
                    <a:pt x="912" y="0"/>
                  </a:moveTo>
                  <a:lnTo>
                    <a:pt x="336" y="0"/>
                  </a:lnTo>
                  <a:lnTo>
                    <a:pt x="336" y="384"/>
                  </a:lnTo>
                  <a:lnTo>
                    <a:pt x="0" y="384"/>
                  </a:lnTo>
                  <a:lnTo>
                    <a:pt x="0" y="864"/>
                  </a:lnTo>
                  <a:lnTo>
                    <a:pt x="912" y="86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15" name="Rectangle 19"/>
            <p:cNvSpPr>
              <a:spLocks noChangeArrowheads="1"/>
            </p:cNvSpPr>
            <p:nvPr/>
          </p:nvSpPr>
          <p:spPr bwMode="auto">
            <a:xfrm>
              <a:off x="2880" y="1776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16" name="Rectangle 20"/>
            <p:cNvSpPr>
              <a:spLocks noChangeArrowheads="1"/>
            </p:cNvSpPr>
            <p:nvPr/>
          </p:nvSpPr>
          <p:spPr bwMode="auto">
            <a:xfrm>
              <a:off x="3072" y="1776"/>
              <a:ext cx="384" cy="19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038600" y="5638800"/>
            <a:ext cx="1828800" cy="381000"/>
            <a:chOff x="1440" y="3264"/>
            <a:chExt cx="1152" cy="240"/>
          </a:xfrm>
        </p:grpSpPr>
        <p:sp>
          <p:nvSpPr>
            <p:cNvPr id="106518" name="Freeform 22"/>
            <p:cNvSpPr>
              <a:spLocks/>
            </p:cNvSpPr>
            <p:nvPr/>
          </p:nvSpPr>
          <p:spPr bwMode="auto">
            <a:xfrm>
              <a:off x="1776" y="3264"/>
              <a:ext cx="672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672" y="96"/>
                </a:cxn>
                <a:cxn ang="0">
                  <a:pos x="288" y="96"/>
                </a:cxn>
                <a:cxn ang="0">
                  <a:pos x="384" y="192"/>
                </a:cxn>
                <a:cxn ang="0">
                  <a:pos x="192" y="192"/>
                </a:cxn>
                <a:cxn ang="0">
                  <a:pos x="0" y="0"/>
                </a:cxn>
              </a:cxnLst>
              <a:rect l="0" t="0" r="r" b="b"/>
              <a:pathLst>
                <a:path w="672" h="192">
                  <a:moveTo>
                    <a:pt x="0" y="0"/>
                  </a:moveTo>
                  <a:lnTo>
                    <a:pt x="576" y="0"/>
                  </a:lnTo>
                  <a:lnTo>
                    <a:pt x="672" y="96"/>
                  </a:lnTo>
                  <a:lnTo>
                    <a:pt x="288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19" name="Freeform 23"/>
            <p:cNvSpPr>
              <a:spLocks/>
            </p:cNvSpPr>
            <p:nvPr/>
          </p:nvSpPr>
          <p:spPr bwMode="auto">
            <a:xfrm>
              <a:off x="1968" y="3360"/>
              <a:ext cx="624" cy="14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480" y="0"/>
                </a:cxn>
                <a:cxn ang="0">
                  <a:pos x="624" y="144"/>
                </a:cxn>
                <a:cxn ang="0">
                  <a:pos x="48" y="144"/>
                </a:cxn>
                <a:cxn ang="0">
                  <a:pos x="0" y="96"/>
                </a:cxn>
                <a:cxn ang="0">
                  <a:pos x="192" y="96"/>
                </a:cxn>
                <a:cxn ang="0">
                  <a:pos x="96" y="0"/>
                </a:cxn>
              </a:cxnLst>
              <a:rect l="0" t="0" r="r" b="b"/>
              <a:pathLst>
                <a:path w="624" h="144">
                  <a:moveTo>
                    <a:pt x="96" y="0"/>
                  </a:moveTo>
                  <a:lnTo>
                    <a:pt x="480" y="0"/>
                  </a:lnTo>
                  <a:lnTo>
                    <a:pt x="624" y="144"/>
                  </a:lnTo>
                  <a:lnTo>
                    <a:pt x="48" y="144"/>
                  </a:lnTo>
                  <a:lnTo>
                    <a:pt x="0" y="96"/>
                  </a:lnTo>
                  <a:lnTo>
                    <a:pt x="192" y="9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20" name="Freeform 24"/>
            <p:cNvSpPr>
              <a:spLocks/>
            </p:cNvSpPr>
            <p:nvPr/>
          </p:nvSpPr>
          <p:spPr bwMode="auto">
            <a:xfrm>
              <a:off x="1440" y="3264"/>
              <a:ext cx="57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7086600" y="2819400"/>
            <a:ext cx="381000" cy="2057400"/>
            <a:chOff x="4176" y="1872"/>
            <a:chExt cx="240" cy="1296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4176" y="2448"/>
              <a:ext cx="240" cy="720"/>
              <a:chOff x="2736" y="2832"/>
              <a:chExt cx="240" cy="720"/>
            </a:xfrm>
          </p:grpSpPr>
          <p:sp>
            <p:nvSpPr>
              <p:cNvPr id="106523" name="Freeform 27"/>
              <p:cNvSpPr>
                <a:spLocks/>
              </p:cNvSpPr>
              <p:nvPr/>
            </p:nvSpPr>
            <p:spPr bwMode="auto">
              <a:xfrm>
                <a:off x="2736" y="2832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6524" name="Oval 28"/>
              <p:cNvSpPr>
                <a:spLocks noChangeArrowheads="1"/>
              </p:cNvSpPr>
              <p:nvPr/>
            </p:nvSpPr>
            <p:spPr bwMode="auto">
              <a:xfrm>
                <a:off x="2784" y="3072"/>
                <a:ext cx="144" cy="240"/>
              </a:xfrm>
              <a:prstGeom prst="ellipse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06525" name="Freeform 29"/>
            <p:cNvSpPr>
              <a:spLocks/>
            </p:cNvSpPr>
            <p:nvPr/>
          </p:nvSpPr>
          <p:spPr bwMode="auto">
            <a:xfrm>
              <a:off x="4176" y="1872"/>
              <a:ext cx="24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192" y="384"/>
                </a:cxn>
                <a:cxn ang="0">
                  <a:pos x="240" y="432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</a:cxnLst>
              <a:rect l="0" t="0" r="r" b="b"/>
              <a:pathLst>
                <a:path w="240" h="816">
                  <a:moveTo>
                    <a:pt x="0" y="0"/>
                  </a:moveTo>
                  <a:lnTo>
                    <a:pt x="192" y="192"/>
                  </a:lnTo>
                  <a:lnTo>
                    <a:pt x="192" y="384"/>
                  </a:lnTo>
                  <a:lnTo>
                    <a:pt x="240" y="432"/>
                  </a:ln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4038600" y="4495800"/>
            <a:ext cx="1828800" cy="1524000"/>
            <a:chOff x="2544" y="2832"/>
            <a:chExt cx="1152" cy="960"/>
          </a:xfrm>
        </p:grpSpPr>
        <p:sp>
          <p:nvSpPr>
            <p:cNvPr id="106527" name="Line 31"/>
            <p:cNvSpPr>
              <a:spLocks noChangeShapeType="1"/>
            </p:cNvSpPr>
            <p:nvPr/>
          </p:nvSpPr>
          <p:spPr bwMode="auto">
            <a:xfrm>
              <a:off x="2784" y="3072"/>
              <a:ext cx="0" cy="72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28" name="Line 32"/>
            <p:cNvSpPr>
              <a:spLocks noChangeShapeType="1"/>
            </p:cNvSpPr>
            <p:nvPr/>
          </p:nvSpPr>
          <p:spPr bwMode="auto">
            <a:xfrm>
              <a:off x="2544" y="2832"/>
              <a:ext cx="0" cy="72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29" name="Line 33"/>
            <p:cNvSpPr>
              <a:spLocks noChangeShapeType="1"/>
            </p:cNvSpPr>
            <p:nvPr/>
          </p:nvSpPr>
          <p:spPr bwMode="auto">
            <a:xfrm>
              <a:off x="3696" y="3072"/>
              <a:ext cx="0" cy="72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30" name="Line 34"/>
            <p:cNvSpPr>
              <a:spLocks noChangeShapeType="1"/>
            </p:cNvSpPr>
            <p:nvPr/>
          </p:nvSpPr>
          <p:spPr bwMode="auto">
            <a:xfrm flipV="1">
              <a:off x="3456" y="3072"/>
              <a:ext cx="0" cy="48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4419600" y="1752600"/>
            <a:ext cx="1600200" cy="1676400"/>
            <a:chOff x="2784" y="1104"/>
            <a:chExt cx="1008" cy="1056"/>
          </a:xfrm>
        </p:grpSpPr>
        <p:sp>
          <p:nvSpPr>
            <p:cNvPr id="106532" name="Line 36"/>
            <p:cNvSpPr>
              <a:spLocks noChangeShapeType="1"/>
            </p:cNvSpPr>
            <p:nvPr/>
          </p:nvSpPr>
          <p:spPr bwMode="auto">
            <a:xfrm>
              <a:off x="2784" y="1104"/>
              <a:ext cx="1008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33" name="Line 37"/>
            <p:cNvSpPr>
              <a:spLocks noChangeShapeType="1"/>
            </p:cNvSpPr>
            <p:nvPr/>
          </p:nvSpPr>
          <p:spPr bwMode="auto">
            <a:xfrm>
              <a:off x="2784" y="2160"/>
              <a:ext cx="1008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6019800" y="1752600"/>
            <a:ext cx="1447800" cy="3124200"/>
            <a:chOff x="3792" y="1104"/>
            <a:chExt cx="912" cy="1968"/>
          </a:xfrm>
        </p:grpSpPr>
        <p:sp>
          <p:nvSpPr>
            <p:cNvPr id="106535" name="Line 39"/>
            <p:cNvSpPr>
              <a:spLocks noChangeShapeType="1"/>
            </p:cNvSpPr>
            <p:nvPr/>
          </p:nvSpPr>
          <p:spPr bwMode="auto">
            <a:xfrm>
              <a:off x="3792" y="2160"/>
              <a:ext cx="912" cy="91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36" name="Line 40"/>
            <p:cNvSpPr>
              <a:spLocks noChangeShapeType="1"/>
            </p:cNvSpPr>
            <p:nvPr/>
          </p:nvSpPr>
          <p:spPr bwMode="auto">
            <a:xfrm>
              <a:off x="3792" y="1104"/>
              <a:ext cx="864" cy="86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2971800" y="4572000"/>
            <a:ext cx="2895600" cy="1447800"/>
            <a:chOff x="1872" y="2880"/>
            <a:chExt cx="1824" cy="912"/>
          </a:xfrm>
        </p:grpSpPr>
        <p:sp>
          <p:nvSpPr>
            <p:cNvPr id="106538" name="Line 42"/>
            <p:cNvSpPr>
              <a:spLocks noChangeShapeType="1"/>
            </p:cNvSpPr>
            <p:nvPr/>
          </p:nvSpPr>
          <p:spPr bwMode="auto">
            <a:xfrm>
              <a:off x="1872" y="2880"/>
              <a:ext cx="912" cy="91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39" name="Line 43"/>
            <p:cNvSpPr>
              <a:spLocks noChangeShapeType="1"/>
            </p:cNvSpPr>
            <p:nvPr/>
          </p:nvSpPr>
          <p:spPr bwMode="auto">
            <a:xfrm>
              <a:off x="2784" y="2880"/>
              <a:ext cx="912" cy="91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2971800" y="3429000"/>
            <a:ext cx="1447800" cy="1143000"/>
            <a:chOff x="1872" y="2160"/>
            <a:chExt cx="912" cy="720"/>
          </a:xfrm>
        </p:grpSpPr>
        <p:sp>
          <p:nvSpPr>
            <p:cNvPr id="106541" name="Line 45"/>
            <p:cNvSpPr>
              <a:spLocks noChangeShapeType="1"/>
            </p:cNvSpPr>
            <p:nvPr/>
          </p:nvSpPr>
          <p:spPr bwMode="auto">
            <a:xfrm>
              <a:off x="1872" y="2160"/>
              <a:ext cx="0" cy="72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42" name="Line 46"/>
            <p:cNvSpPr>
              <a:spLocks noChangeShapeType="1"/>
            </p:cNvSpPr>
            <p:nvPr/>
          </p:nvSpPr>
          <p:spPr bwMode="auto">
            <a:xfrm>
              <a:off x="2784" y="2160"/>
              <a:ext cx="0" cy="72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4038600" y="2819400"/>
            <a:ext cx="1828800" cy="2057400"/>
            <a:chOff x="1008" y="1488"/>
            <a:chExt cx="1152" cy="1296"/>
          </a:xfrm>
        </p:grpSpPr>
        <p:sp>
          <p:nvSpPr>
            <p:cNvPr id="106544" name="Rectangle 48"/>
            <p:cNvSpPr>
              <a:spLocks noChangeArrowheads="1"/>
            </p:cNvSpPr>
            <p:nvPr/>
          </p:nvSpPr>
          <p:spPr bwMode="auto">
            <a:xfrm>
              <a:off x="1536" y="1680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1008" y="1488"/>
              <a:ext cx="1152" cy="1296"/>
              <a:chOff x="1008" y="1488"/>
              <a:chExt cx="1152" cy="1296"/>
            </a:xfrm>
          </p:grpSpPr>
          <p:sp>
            <p:nvSpPr>
              <p:cNvPr id="106546" name="Freeform 50"/>
              <p:cNvSpPr>
                <a:spLocks/>
              </p:cNvSpPr>
              <p:nvPr/>
            </p:nvSpPr>
            <p:spPr bwMode="auto">
              <a:xfrm>
                <a:off x="1008" y="2064"/>
                <a:ext cx="576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8" name="Group 51"/>
              <p:cNvGrpSpPr>
                <a:grpSpLocks/>
              </p:cNvGrpSpPr>
              <p:nvPr/>
            </p:nvGrpSpPr>
            <p:grpSpPr bwMode="auto">
              <a:xfrm>
                <a:off x="1008" y="2064"/>
                <a:ext cx="240" cy="720"/>
                <a:chOff x="2304" y="2304"/>
                <a:chExt cx="240" cy="720"/>
              </a:xfrm>
            </p:grpSpPr>
            <p:sp>
              <p:nvSpPr>
                <p:cNvPr id="106548" name="Freeform 52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6549" name="Oval 53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06550" name="Freeform 54"/>
              <p:cNvSpPr>
                <a:spLocks/>
              </p:cNvSpPr>
              <p:nvPr/>
            </p:nvSpPr>
            <p:spPr bwMode="auto">
              <a:xfrm>
                <a:off x="1344" y="1488"/>
                <a:ext cx="67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0"/>
                  </a:cxn>
                  <a:cxn ang="0">
                    <a:pos x="672" y="96"/>
                  </a:cxn>
                  <a:cxn ang="0">
                    <a:pos x="288" y="96"/>
                  </a:cxn>
                  <a:cxn ang="0">
                    <a:pos x="384" y="192"/>
                  </a:cxn>
                  <a:cxn ang="0">
                    <a:pos x="192" y="192"/>
                  </a:cxn>
                  <a:cxn ang="0">
                    <a:pos x="0" y="0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576" y="0"/>
                    </a:lnTo>
                    <a:lnTo>
                      <a:pt x="672" y="96"/>
                    </a:lnTo>
                    <a:lnTo>
                      <a:pt x="288" y="96"/>
                    </a:lnTo>
                    <a:lnTo>
                      <a:pt x="384" y="192"/>
                    </a:lnTo>
                    <a:lnTo>
                      <a:pt x="192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6551" name="Freeform 55"/>
              <p:cNvSpPr>
                <a:spLocks/>
              </p:cNvSpPr>
              <p:nvPr/>
            </p:nvSpPr>
            <p:spPr bwMode="auto">
              <a:xfrm>
                <a:off x="1248" y="1920"/>
                <a:ext cx="912" cy="864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336" y="0"/>
                  </a:cxn>
                  <a:cxn ang="0">
                    <a:pos x="336" y="384"/>
                  </a:cxn>
                  <a:cxn ang="0">
                    <a:pos x="0" y="384"/>
                  </a:cxn>
                  <a:cxn ang="0">
                    <a:pos x="0" y="864"/>
                  </a:cxn>
                  <a:cxn ang="0">
                    <a:pos x="912" y="864"/>
                  </a:cxn>
                  <a:cxn ang="0">
                    <a:pos x="912" y="0"/>
                  </a:cxn>
                </a:cxnLst>
                <a:rect l="0" t="0" r="r" b="b"/>
                <a:pathLst>
                  <a:path w="912" h="864">
                    <a:moveTo>
                      <a:pt x="912" y="0"/>
                    </a:moveTo>
                    <a:lnTo>
                      <a:pt x="336" y="0"/>
                    </a:lnTo>
                    <a:lnTo>
                      <a:pt x="336" y="384"/>
                    </a:lnTo>
                    <a:lnTo>
                      <a:pt x="0" y="384"/>
                    </a:lnTo>
                    <a:lnTo>
                      <a:pt x="0" y="864"/>
                    </a:lnTo>
                    <a:lnTo>
                      <a:pt x="912" y="864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6552" name="Freeform 56"/>
              <p:cNvSpPr>
                <a:spLocks/>
              </p:cNvSpPr>
              <p:nvPr/>
            </p:nvSpPr>
            <p:spPr bwMode="auto">
              <a:xfrm>
                <a:off x="1344" y="1488"/>
                <a:ext cx="240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192"/>
                  </a:cxn>
                  <a:cxn ang="0">
                    <a:pos x="192" y="384"/>
                  </a:cxn>
                  <a:cxn ang="0">
                    <a:pos x="240" y="432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</a:cxnLst>
                <a:rect l="0" t="0" r="r" b="b"/>
                <a:pathLst>
                  <a:path w="240" h="816">
                    <a:moveTo>
                      <a:pt x="0" y="0"/>
                    </a:moveTo>
                    <a:lnTo>
                      <a:pt x="192" y="192"/>
                    </a:lnTo>
                    <a:lnTo>
                      <a:pt x="192" y="384"/>
                    </a:lnTo>
                    <a:lnTo>
                      <a:pt x="240" y="432"/>
                    </a:ln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6553" name="Freeform 57"/>
              <p:cNvSpPr>
                <a:spLocks/>
              </p:cNvSpPr>
              <p:nvPr/>
            </p:nvSpPr>
            <p:spPr bwMode="auto">
              <a:xfrm>
                <a:off x="1536" y="1776"/>
                <a:ext cx="624" cy="144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92" y="0"/>
                  </a:cxn>
                  <a:cxn ang="0">
                    <a:pos x="192" y="96"/>
                  </a:cxn>
                  <a:cxn ang="0">
                    <a:pos x="0" y="96"/>
                  </a:cxn>
                  <a:cxn ang="0">
                    <a:pos x="48" y="144"/>
                  </a:cxn>
                  <a:cxn ang="0">
                    <a:pos x="624" y="144"/>
                  </a:cxn>
                  <a:cxn ang="0">
                    <a:pos x="480" y="0"/>
                  </a:cxn>
                </a:cxnLst>
                <a:rect l="0" t="0" r="r" b="b"/>
                <a:pathLst>
                  <a:path w="624" h="144">
                    <a:moveTo>
                      <a:pt x="480" y="0"/>
                    </a:moveTo>
                    <a:lnTo>
                      <a:pt x="192" y="0"/>
                    </a:lnTo>
                    <a:lnTo>
                      <a:pt x="192" y="96"/>
                    </a:lnTo>
                    <a:lnTo>
                      <a:pt x="0" y="96"/>
                    </a:lnTo>
                    <a:lnTo>
                      <a:pt x="48" y="144"/>
                    </a:lnTo>
                    <a:lnTo>
                      <a:pt x="624" y="144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6554" name="Freeform 58"/>
              <p:cNvSpPr>
                <a:spLocks/>
              </p:cNvSpPr>
              <p:nvPr/>
            </p:nvSpPr>
            <p:spPr bwMode="auto">
              <a:xfrm>
                <a:off x="1632" y="1584"/>
                <a:ext cx="384" cy="192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384" y="192"/>
                  </a:cxn>
                  <a:cxn ang="0">
                    <a:pos x="96" y="192"/>
                  </a:cxn>
                  <a:cxn ang="0">
                    <a:pos x="96" y="96"/>
                  </a:cxn>
                  <a:cxn ang="0">
                    <a:pos x="0" y="0"/>
                  </a:cxn>
                  <a:cxn ang="0">
                    <a:pos x="384" y="0"/>
                  </a:cxn>
                </a:cxnLst>
                <a:rect l="0" t="0" r="r" b="b"/>
                <a:pathLst>
                  <a:path w="384" h="192">
                    <a:moveTo>
                      <a:pt x="384" y="0"/>
                    </a:moveTo>
                    <a:lnTo>
                      <a:pt x="384" y="192"/>
                    </a:lnTo>
                    <a:lnTo>
                      <a:pt x="96" y="192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5486400" y="5638800"/>
            <a:ext cx="1981200" cy="381000"/>
            <a:chOff x="3456" y="3552"/>
            <a:chExt cx="1248" cy="240"/>
          </a:xfrm>
        </p:grpSpPr>
        <p:sp>
          <p:nvSpPr>
            <p:cNvPr id="106556" name="Line 60"/>
            <p:cNvSpPr>
              <a:spLocks noChangeShapeType="1"/>
            </p:cNvSpPr>
            <p:nvPr/>
          </p:nvSpPr>
          <p:spPr bwMode="auto">
            <a:xfrm>
              <a:off x="3456" y="3552"/>
              <a:ext cx="1008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57" name="Line 61"/>
            <p:cNvSpPr>
              <a:spLocks noChangeShapeType="1"/>
            </p:cNvSpPr>
            <p:nvPr/>
          </p:nvSpPr>
          <p:spPr bwMode="auto">
            <a:xfrm>
              <a:off x="3696" y="3792"/>
              <a:ext cx="1008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7086600" y="4495800"/>
            <a:ext cx="381000" cy="1524000"/>
            <a:chOff x="4464" y="2832"/>
            <a:chExt cx="240" cy="960"/>
          </a:xfrm>
        </p:grpSpPr>
        <p:sp>
          <p:nvSpPr>
            <p:cNvPr id="106559" name="Line 63"/>
            <p:cNvSpPr>
              <a:spLocks noChangeShapeType="1"/>
            </p:cNvSpPr>
            <p:nvPr/>
          </p:nvSpPr>
          <p:spPr bwMode="auto">
            <a:xfrm>
              <a:off x="4704" y="3072"/>
              <a:ext cx="0" cy="72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60" name="Line 64"/>
            <p:cNvSpPr>
              <a:spLocks noChangeShapeType="1"/>
            </p:cNvSpPr>
            <p:nvPr/>
          </p:nvSpPr>
          <p:spPr bwMode="auto">
            <a:xfrm>
              <a:off x="4464" y="2832"/>
              <a:ext cx="0" cy="72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2971800" y="1752600"/>
            <a:ext cx="2514600" cy="2743200"/>
            <a:chOff x="1872" y="1104"/>
            <a:chExt cx="1584" cy="1728"/>
          </a:xfrm>
        </p:grpSpPr>
        <p:sp>
          <p:nvSpPr>
            <p:cNvPr id="106562" name="Line 66"/>
            <p:cNvSpPr>
              <a:spLocks noChangeShapeType="1"/>
            </p:cNvSpPr>
            <p:nvPr/>
          </p:nvSpPr>
          <p:spPr bwMode="auto">
            <a:xfrm>
              <a:off x="2208" y="1104"/>
              <a:ext cx="672" cy="67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63" name="Line 67"/>
            <p:cNvSpPr>
              <a:spLocks noChangeShapeType="1"/>
            </p:cNvSpPr>
            <p:nvPr/>
          </p:nvSpPr>
          <p:spPr bwMode="auto">
            <a:xfrm>
              <a:off x="2784" y="1104"/>
              <a:ext cx="672" cy="67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22" name="Group 68"/>
            <p:cNvGrpSpPr>
              <a:grpSpLocks/>
            </p:cNvGrpSpPr>
            <p:nvPr/>
          </p:nvGrpSpPr>
          <p:grpSpPr bwMode="auto">
            <a:xfrm>
              <a:off x="1872" y="1680"/>
              <a:ext cx="1008" cy="1152"/>
              <a:chOff x="1872" y="1680"/>
              <a:chExt cx="1008" cy="1152"/>
            </a:xfrm>
          </p:grpSpPr>
          <p:sp>
            <p:nvSpPr>
              <p:cNvPr id="106565" name="Line 69"/>
              <p:cNvSpPr>
                <a:spLocks noChangeShapeType="1"/>
              </p:cNvSpPr>
              <p:nvPr/>
            </p:nvSpPr>
            <p:spPr bwMode="auto">
              <a:xfrm>
                <a:off x="1872" y="1680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6566" name="Line 70"/>
              <p:cNvSpPr>
                <a:spLocks noChangeShapeType="1"/>
              </p:cNvSpPr>
              <p:nvPr/>
            </p:nvSpPr>
            <p:spPr bwMode="auto">
              <a:xfrm>
                <a:off x="2208" y="1680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6567" name="Line 71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6568" name="Line 72"/>
              <p:cNvSpPr>
                <a:spLocks noChangeShapeType="1"/>
              </p:cNvSpPr>
              <p:nvPr/>
            </p:nvSpPr>
            <p:spPr bwMode="auto">
              <a:xfrm>
                <a:off x="2784" y="2160"/>
                <a:ext cx="96" cy="9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23" name="Group 73"/>
          <p:cNvGrpSpPr>
            <a:grpSpLocks/>
          </p:cNvGrpSpPr>
          <p:nvPr/>
        </p:nvGrpSpPr>
        <p:grpSpPr bwMode="auto">
          <a:xfrm>
            <a:off x="5181600" y="2819400"/>
            <a:ext cx="2286000" cy="2057400"/>
            <a:chOff x="3264" y="1776"/>
            <a:chExt cx="1440" cy="1296"/>
          </a:xfrm>
        </p:grpSpPr>
        <p:sp>
          <p:nvSpPr>
            <p:cNvPr id="106570" name="Line 74"/>
            <p:cNvSpPr>
              <a:spLocks noChangeShapeType="1"/>
            </p:cNvSpPr>
            <p:nvPr/>
          </p:nvSpPr>
          <p:spPr bwMode="auto">
            <a:xfrm>
              <a:off x="3696" y="2208"/>
              <a:ext cx="1008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71" name="Line 75"/>
            <p:cNvSpPr>
              <a:spLocks noChangeShapeType="1"/>
            </p:cNvSpPr>
            <p:nvPr/>
          </p:nvSpPr>
          <p:spPr bwMode="auto">
            <a:xfrm>
              <a:off x="3696" y="3072"/>
              <a:ext cx="1008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72" name="Line 76"/>
            <p:cNvSpPr>
              <a:spLocks noChangeShapeType="1"/>
            </p:cNvSpPr>
            <p:nvPr/>
          </p:nvSpPr>
          <p:spPr bwMode="auto">
            <a:xfrm>
              <a:off x="3456" y="1776"/>
              <a:ext cx="1008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73" name="Line 77"/>
            <p:cNvSpPr>
              <a:spLocks noChangeShapeType="1"/>
            </p:cNvSpPr>
            <p:nvPr/>
          </p:nvSpPr>
          <p:spPr bwMode="auto">
            <a:xfrm flipH="1">
              <a:off x="3696" y="2832"/>
              <a:ext cx="768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6574" name="Line 78"/>
            <p:cNvSpPr>
              <a:spLocks noChangeShapeType="1"/>
            </p:cNvSpPr>
            <p:nvPr/>
          </p:nvSpPr>
          <p:spPr bwMode="auto">
            <a:xfrm>
              <a:off x="3264" y="1968"/>
              <a:ext cx="139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6575" name="AutoShape 79"/>
          <p:cNvSpPr>
            <a:spLocks noChangeArrowheads="1"/>
          </p:cNvSpPr>
          <p:nvPr/>
        </p:nvSpPr>
        <p:spPr bwMode="auto">
          <a:xfrm>
            <a:off x="1600200" y="35052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106576" name="AutoShape 80"/>
          <p:cNvSpPr>
            <a:spLocks noChangeArrowheads="1"/>
          </p:cNvSpPr>
          <p:nvPr/>
        </p:nvSpPr>
        <p:spPr bwMode="auto">
          <a:xfrm rot="13387703">
            <a:off x="5867400" y="55626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106577" name="AutoShape 81"/>
          <p:cNvSpPr>
            <a:spLocks noChangeArrowheads="1"/>
          </p:cNvSpPr>
          <p:nvPr/>
        </p:nvSpPr>
        <p:spPr bwMode="auto">
          <a:xfrm rot="5400000">
            <a:off x="4076700" y="8763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75" grpId="0" animBg="1"/>
      <p:bldP spid="106576" grpId="0" animBg="1"/>
      <p:bldP spid="106577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sp>
          <p:nvSpPr>
            <p:cNvPr id="107523" name="Rectangle 3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7524" name="Text Box 4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4" name="Group 79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107526" name="Freeform 6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4704" y="1584"/>
                <a:ext cx="288" cy="384"/>
                <a:chOff x="4656" y="1536"/>
                <a:chExt cx="212" cy="384"/>
              </a:xfrm>
            </p:grpSpPr>
            <p:sp>
              <p:nvSpPr>
                <p:cNvPr id="107528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10752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1075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107532" name="Freeform 12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107534" name="Line 14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7535" name="Line 15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1872" y="1104"/>
              <a:ext cx="912" cy="1056"/>
              <a:chOff x="2544" y="1776"/>
              <a:chExt cx="912" cy="1056"/>
            </a:xfrm>
          </p:grpSpPr>
          <p:sp>
            <p:nvSpPr>
              <p:cNvPr id="107537" name="Freeform 17"/>
              <p:cNvSpPr>
                <a:spLocks/>
              </p:cNvSpPr>
              <p:nvPr/>
            </p:nvSpPr>
            <p:spPr bwMode="auto">
              <a:xfrm>
                <a:off x="2544" y="1968"/>
                <a:ext cx="912" cy="864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336" y="0"/>
                  </a:cxn>
                  <a:cxn ang="0">
                    <a:pos x="336" y="384"/>
                  </a:cxn>
                  <a:cxn ang="0">
                    <a:pos x="0" y="384"/>
                  </a:cxn>
                  <a:cxn ang="0">
                    <a:pos x="0" y="864"/>
                  </a:cxn>
                  <a:cxn ang="0">
                    <a:pos x="912" y="864"/>
                  </a:cxn>
                  <a:cxn ang="0">
                    <a:pos x="912" y="0"/>
                  </a:cxn>
                </a:cxnLst>
                <a:rect l="0" t="0" r="r" b="b"/>
                <a:pathLst>
                  <a:path w="912" h="864">
                    <a:moveTo>
                      <a:pt x="912" y="0"/>
                    </a:moveTo>
                    <a:lnTo>
                      <a:pt x="336" y="0"/>
                    </a:lnTo>
                    <a:lnTo>
                      <a:pt x="336" y="384"/>
                    </a:lnTo>
                    <a:lnTo>
                      <a:pt x="0" y="384"/>
                    </a:lnTo>
                    <a:lnTo>
                      <a:pt x="0" y="864"/>
                    </a:lnTo>
                    <a:lnTo>
                      <a:pt x="912" y="864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38" name="Rectangle 18"/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192" cy="1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39" name="Rectangle 19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384" cy="192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2544" y="3552"/>
              <a:ext cx="1152" cy="240"/>
              <a:chOff x="1440" y="3264"/>
              <a:chExt cx="1152" cy="240"/>
            </a:xfrm>
          </p:grpSpPr>
          <p:sp>
            <p:nvSpPr>
              <p:cNvPr id="107541" name="Freeform 21"/>
              <p:cNvSpPr>
                <a:spLocks/>
              </p:cNvSpPr>
              <p:nvPr/>
            </p:nvSpPr>
            <p:spPr bwMode="auto">
              <a:xfrm>
                <a:off x="1776" y="3264"/>
                <a:ext cx="672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0"/>
                  </a:cxn>
                  <a:cxn ang="0">
                    <a:pos x="672" y="96"/>
                  </a:cxn>
                  <a:cxn ang="0">
                    <a:pos x="288" y="96"/>
                  </a:cxn>
                  <a:cxn ang="0">
                    <a:pos x="384" y="192"/>
                  </a:cxn>
                  <a:cxn ang="0">
                    <a:pos x="192" y="192"/>
                  </a:cxn>
                  <a:cxn ang="0">
                    <a:pos x="0" y="0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576" y="0"/>
                    </a:lnTo>
                    <a:lnTo>
                      <a:pt x="672" y="96"/>
                    </a:lnTo>
                    <a:lnTo>
                      <a:pt x="288" y="96"/>
                    </a:lnTo>
                    <a:lnTo>
                      <a:pt x="384" y="192"/>
                    </a:lnTo>
                    <a:lnTo>
                      <a:pt x="192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42" name="Freeform 22"/>
              <p:cNvSpPr>
                <a:spLocks/>
              </p:cNvSpPr>
              <p:nvPr/>
            </p:nvSpPr>
            <p:spPr bwMode="auto">
              <a:xfrm>
                <a:off x="1968" y="3360"/>
                <a:ext cx="624" cy="144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480" y="0"/>
                  </a:cxn>
                  <a:cxn ang="0">
                    <a:pos x="624" y="144"/>
                  </a:cxn>
                  <a:cxn ang="0">
                    <a:pos x="48" y="144"/>
                  </a:cxn>
                  <a:cxn ang="0">
                    <a:pos x="0" y="96"/>
                  </a:cxn>
                  <a:cxn ang="0">
                    <a:pos x="192" y="96"/>
                  </a:cxn>
                  <a:cxn ang="0">
                    <a:pos x="96" y="0"/>
                  </a:cxn>
                </a:cxnLst>
                <a:rect l="0" t="0" r="r" b="b"/>
                <a:pathLst>
                  <a:path w="624" h="144">
                    <a:moveTo>
                      <a:pt x="96" y="0"/>
                    </a:moveTo>
                    <a:lnTo>
                      <a:pt x="480" y="0"/>
                    </a:lnTo>
                    <a:lnTo>
                      <a:pt x="624" y="144"/>
                    </a:lnTo>
                    <a:lnTo>
                      <a:pt x="48" y="144"/>
                    </a:lnTo>
                    <a:lnTo>
                      <a:pt x="0" y="96"/>
                    </a:lnTo>
                    <a:lnTo>
                      <a:pt x="192" y="9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43" name="Freeform 23"/>
              <p:cNvSpPr>
                <a:spLocks/>
              </p:cNvSpPr>
              <p:nvPr/>
            </p:nvSpPr>
            <p:spPr bwMode="auto">
              <a:xfrm>
                <a:off x="1440" y="3264"/>
                <a:ext cx="576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4464" y="1776"/>
              <a:ext cx="240" cy="1296"/>
              <a:chOff x="4176" y="1872"/>
              <a:chExt cx="240" cy="1296"/>
            </a:xfrm>
          </p:grpSpPr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4176" y="2448"/>
                <a:ext cx="240" cy="720"/>
                <a:chOff x="2736" y="2832"/>
                <a:chExt cx="240" cy="720"/>
              </a:xfrm>
            </p:grpSpPr>
            <p:sp>
              <p:nvSpPr>
                <p:cNvPr id="107546" name="Freeform 26"/>
                <p:cNvSpPr>
                  <a:spLocks/>
                </p:cNvSpPr>
                <p:nvPr/>
              </p:nvSpPr>
              <p:spPr bwMode="auto">
                <a:xfrm>
                  <a:off x="2736" y="2832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7547" name="Oval 27"/>
                <p:cNvSpPr>
                  <a:spLocks noChangeArrowheads="1"/>
                </p:cNvSpPr>
                <p:nvPr/>
              </p:nvSpPr>
              <p:spPr bwMode="auto">
                <a:xfrm>
                  <a:off x="2784" y="3072"/>
                  <a:ext cx="144" cy="240"/>
                </a:xfrm>
                <a:prstGeom prst="ellipse">
                  <a:avLst/>
                </a:prstGeom>
                <a:solidFill>
                  <a:srgbClr val="CCEC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07548" name="Freeform 28"/>
              <p:cNvSpPr>
                <a:spLocks/>
              </p:cNvSpPr>
              <p:nvPr/>
            </p:nvSpPr>
            <p:spPr bwMode="auto">
              <a:xfrm>
                <a:off x="4176" y="1872"/>
                <a:ext cx="240" cy="8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192"/>
                  </a:cxn>
                  <a:cxn ang="0">
                    <a:pos x="192" y="384"/>
                  </a:cxn>
                  <a:cxn ang="0">
                    <a:pos x="240" y="432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</a:cxnLst>
                <a:rect l="0" t="0" r="r" b="b"/>
                <a:pathLst>
                  <a:path w="240" h="816">
                    <a:moveTo>
                      <a:pt x="0" y="0"/>
                    </a:moveTo>
                    <a:lnTo>
                      <a:pt x="192" y="192"/>
                    </a:lnTo>
                    <a:lnTo>
                      <a:pt x="192" y="384"/>
                    </a:lnTo>
                    <a:lnTo>
                      <a:pt x="240" y="432"/>
                    </a:ln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544" y="2832"/>
              <a:ext cx="1152" cy="960"/>
              <a:chOff x="2544" y="2832"/>
              <a:chExt cx="1152" cy="960"/>
            </a:xfrm>
          </p:grpSpPr>
          <p:sp>
            <p:nvSpPr>
              <p:cNvPr id="107550" name="Line 30"/>
              <p:cNvSpPr>
                <a:spLocks noChangeShapeType="1"/>
              </p:cNvSpPr>
              <p:nvPr/>
            </p:nvSpPr>
            <p:spPr bwMode="auto">
              <a:xfrm>
                <a:off x="2784" y="3072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51" name="Line 31"/>
              <p:cNvSpPr>
                <a:spLocks noChangeShapeType="1"/>
              </p:cNvSpPr>
              <p:nvPr/>
            </p:nvSpPr>
            <p:spPr bwMode="auto">
              <a:xfrm>
                <a:off x="2544" y="2832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52" name="Line 32"/>
              <p:cNvSpPr>
                <a:spLocks noChangeShapeType="1"/>
              </p:cNvSpPr>
              <p:nvPr/>
            </p:nvSpPr>
            <p:spPr bwMode="auto">
              <a:xfrm>
                <a:off x="3696" y="3072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53" name="Line 33"/>
              <p:cNvSpPr>
                <a:spLocks noChangeShapeType="1"/>
              </p:cNvSpPr>
              <p:nvPr/>
            </p:nvSpPr>
            <p:spPr bwMode="auto">
              <a:xfrm flipV="1">
                <a:off x="3456" y="3072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2784" y="1104"/>
              <a:ext cx="1008" cy="1056"/>
              <a:chOff x="2784" y="1104"/>
              <a:chExt cx="1008" cy="1056"/>
            </a:xfrm>
          </p:grpSpPr>
          <p:sp>
            <p:nvSpPr>
              <p:cNvPr id="107555" name="Line 35"/>
              <p:cNvSpPr>
                <a:spLocks noChangeShapeType="1"/>
              </p:cNvSpPr>
              <p:nvPr/>
            </p:nvSpPr>
            <p:spPr bwMode="auto">
              <a:xfrm>
                <a:off x="2784" y="1104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56" name="Line 36"/>
              <p:cNvSpPr>
                <a:spLocks noChangeShapeType="1"/>
              </p:cNvSpPr>
              <p:nvPr/>
            </p:nvSpPr>
            <p:spPr bwMode="auto">
              <a:xfrm>
                <a:off x="2784" y="2160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3792" y="1104"/>
              <a:ext cx="912" cy="1968"/>
              <a:chOff x="3792" y="1104"/>
              <a:chExt cx="912" cy="1968"/>
            </a:xfrm>
          </p:grpSpPr>
          <p:sp>
            <p:nvSpPr>
              <p:cNvPr id="107558" name="Line 38"/>
              <p:cNvSpPr>
                <a:spLocks noChangeShapeType="1"/>
              </p:cNvSpPr>
              <p:nvPr/>
            </p:nvSpPr>
            <p:spPr bwMode="auto">
              <a:xfrm>
                <a:off x="3792" y="2160"/>
                <a:ext cx="912" cy="91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59" name="Line 39"/>
              <p:cNvSpPr>
                <a:spLocks noChangeShapeType="1"/>
              </p:cNvSpPr>
              <p:nvPr/>
            </p:nvSpPr>
            <p:spPr bwMode="auto">
              <a:xfrm>
                <a:off x="3792" y="1104"/>
                <a:ext cx="864" cy="86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1872" y="2880"/>
              <a:ext cx="1824" cy="912"/>
              <a:chOff x="1872" y="2880"/>
              <a:chExt cx="1824" cy="912"/>
            </a:xfrm>
          </p:grpSpPr>
          <p:sp>
            <p:nvSpPr>
              <p:cNvPr id="107561" name="Line 41"/>
              <p:cNvSpPr>
                <a:spLocks noChangeShapeType="1"/>
              </p:cNvSpPr>
              <p:nvPr/>
            </p:nvSpPr>
            <p:spPr bwMode="auto">
              <a:xfrm>
                <a:off x="1872" y="2880"/>
                <a:ext cx="912" cy="91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62" name="Line 42"/>
              <p:cNvSpPr>
                <a:spLocks noChangeShapeType="1"/>
              </p:cNvSpPr>
              <p:nvPr/>
            </p:nvSpPr>
            <p:spPr bwMode="auto">
              <a:xfrm>
                <a:off x="2784" y="2880"/>
                <a:ext cx="912" cy="91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6" name="Group 43"/>
            <p:cNvGrpSpPr>
              <a:grpSpLocks/>
            </p:cNvGrpSpPr>
            <p:nvPr/>
          </p:nvGrpSpPr>
          <p:grpSpPr bwMode="auto">
            <a:xfrm>
              <a:off x="1872" y="2160"/>
              <a:ext cx="912" cy="720"/>
              <a:chOff x="1872" y="2160"/>
              <a:chExt cx="912" cy="720"/>
            </a:xfrm>
          </p:grpSpPr>
          <p:sp>
            <p:nvSpPr>
              <p:cNvPr id="107564" name="Line 44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65" name="Line 45"/>
              <p:cNvSpPr>
                <a:spLocks noChangeShapeType="1"/>
              </p:cNvSpPr>
              <p:nvPr/>
            </p:nvSpPr>
            <p:spPr bwMode="auto">
              <a:xfrm>
                <a:off x="2784" y="2160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2544" y="1776"/>
              <a:ext cx="1152" cy="1296"/>
              <a:chOff x="1008" y="1488"/>
              <a:chExt cx="1152" cy="1296"/>
            </a:xfrm>
          </p:grpSpPr>
          <p:sp>
            <p:nvSpPr>
              <p:cNvPr id="107567" name="Rectangle 47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192" cy="1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1008" y="1488"/>
                <a:ext cx="1152" cy="1296"/>
                <a:chOff x="1008" y="1488"/>
                <a:chExt cx="1152" cy="1296"/>
              </a:xfrm>
            </p:grpSpPr>
            <p:sp>
              <p:nvSpPr>
                <p:cNvPr id="107569" name="Freeform 49"/>
                <p:cNvSpPr>
                  <a:spLocks/>
                </p:cNvSpPr>
                <p:nvPr/>
              </p:nvSpPr>
              <p:spPr bwMode="auto">
                <a:xfrm>
                  <a:off x="1008" y="2064"/>
                  <a:ext cx="576" cy="2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  <a:cxn ang="0">
                      <a:pos x="576" y="240"/>
                    </a:cxn>
                    <a:cxn ang="0">
                      <a:pos x="240" y="2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6" h="240">
                      <a:moveTo>
                        <a:pt x="0" y="0"/>
                      </a:moveTo>
                      <a:lnTo>
                        <a:pt x="336" y="0"/>
                      </a:lnTo>
                      <a:lnTo>
                        <a:pt x="576" y="240"/>
                      </a:lnTo>
                      <a:lnTo>
                        <a:pt x="240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19" name="Group 50"/>
                <p:cNvGrpSpPr>
                  <a:grpSpLocks/>
                </p:cNvGrpSpPr>
                <p:nvPr/>
              </p:nvGrpSpPr>
              <p:grpSpPr bwMode="auto">
                <a:xfrm>
                  <a:off x="1008" y="2064"/>
                  <a:ext cx="240" cy="720"/>
                  <a:chOff x="2304" y="2304"/>
                  <a:chExt cx="240" cy="720"/>
                </a:xfrm>
              </p:grpSpPr>
              <p:sp>
                <p:nvSpPr>
                  <p:cNvPr id="107571" name="Freeform 51"/>
                  <p:cNvSpPr>
                    <a:spLocks/>
                  </p:cNvSpPr>
                  <p:nvPr/>
                </p:nvSpPr>
                <p:spPr bwMode="auto">
                  <a:xfrm>
                    <a:off x="2304" y="2304"/>
                    <a:ext cx="240" cy="7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0" y="240"/>
                      </a:cxn>
                      <a:cxn ang="0">
                        <a:pos x="240" y="720"/>
                      </a:cxn>
                      <a:cxn ang="0">
                        <a:pos x="0" y="48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0" h="720">
                        <a:moveTo>
                          <a:pt x="0" y="0"/>
                        </a:moveTo>
                        <a:lnTo>
                          <a:pt x="240" y="240"/>
                        </a:lnTo>
                        <a:lnTo>
                          <a:pt x="240" y="720"/>
                        </a:lnTo>
                        <a:lnTo>
                          <a:pt x="0" y="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07572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544"/>
                    <a:ext cx="144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7573" name="Freeform 53"/>
                <p:cNvSpPr>
                  <a:spLocks/>
                </p:cNvSpPr>
                <p:nvPr/>
              </p:nvSpPr>
              <p:spPr bwMode="auto">
                <a:xfrm>
                  <a:off x="1344" y="1488"/>
                  <a:ext cx="672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76" y="0"/>
                    </a:cxn>
                    <a:cxn ang="0">
                      <a:pos x="672" y="96"/>
                    </a:cxn>
                    <a:cxn ang="0">
                      <a:pos x="288" y="96"/>
                    </a:cxn>
                    <a:cxn ang="0">
                      <a:pos x="384" y="192"/>
                    </a:cxn>
                    <a:cxn ang="0">
                      <a:pos x="192" y="1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2" h="192">
                      <a:moveTo>
                        <a:pt x="0" y="0"/>
                      </a:moveTo>
                      <a:lnTo>
                        <a:pt x="576" y="0"/>
                      </a:lnTo>
                      <a:lnTo>
                        <a:pt x="672" y="96"/>
                      </a:lnTo>
                      <a:lnTo>
                        <a:pt x="288" y="96"/>
                      </a:lnTo>
                      <a:lnTo>
                        <a:pt x="384" y="192"/>
                      </a:lnTo>
                      <a:lnTo>
                        <a:pt x="192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7574" name="Freeform 54"/>
                <p:cNvSpPr>
                  <a:spLocks/>
                </p:cNvSpPr>
                <p:nvPr/>
              </p:nvSpPr>
              <p:spPr bwMode="auto">
                <a:xfrm>
                  <a:off x="1248" y="1920"/>
                  <a:ext cx="912" cy="864"/>
                </a:xfrm>
                <a:custGeom>
                  <a:avLst/>
                  <a:gdLst/>
                  <a:ahLst/>
                  <a:cxnLst>
                    <a:cxn ang="0">
                      <a:pos x="912" y="0"/>
                    </a:cxn>
                    <a:cxn ang="0">
                      <a:pos x="336" y="0"/>
                    </a:cxn>
                    <a:cxn ang="0">
                      <a:pos x="336" y="384"/>
                    </a:cxn>
                    <a:cxn ang="0">
                      <a:pos x="0" y="384"/>
                    </a:cxn>
                    <a:cxn ang="0">
                      <a:pos x="0" y="864"/>
                    </a:cxn>
                    <a:cxn ang="0">
                      <a:pos x="912" y="864"/>
                    </a:cxn>
                    <a:cxn ang="0">
                      <a:pos x="912" y="0"/>
                    </a:cxn>
                  </a:cxnLst>
                  <a:rect l="0" t="0" r="r" b="b"/>
                  <a:pathLst>
                    <a:path w="912" h="864">
                      <a:moveTo>
                        <a:pt x="912" y="0"/>
                      </a:moveTo>
                      <a:lnTo>
                        <a:pt x="336" y="0"/>
                      </a:lnTo>
                      <a:lnTo>
                        <a:pt x="336" y="384"/>
                      </a:lnTo>
                      <a:lnTo>
                        <a:pt x="0" y="384"/>
                      </a:lnTo>
                      <a:lnTo>
                        <a:pt x="0" y="864"/>
                      </a:lnTo>
                      <a:lnTo>
                        <a:pt x="912" y="864"/>
                      </a:lnTo>
                      <a:lnTo>
                        <a:pt x="91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7575" name="Freeform 55"/>
                <p:cNvSpPr>
                  <a:spLocks/>
                </p:cNvSpPr>
                <p:nvPr/>
              </p:nvSpPr>
              <p:spPr bwMode="auto">
                <a:xfrm>
                  <a:off x="1344" y="1488"/>
                  <a:ext cx="240" cy="8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192"/>
                    </a:cxn>
                    <a:cxn ang="0">
                      <a:pos x="192" y="384"/>
                    </a:cxn>
                    <a:cxn ang="0">
                      <a:pos x="240" y="432"/>
                    </a:cxn>
                    <a:cxn ang="0">
                      <a:pos x="240" y="816"/>
                    </a:cxn>
                    <a:cxn ang="0">
                      <a:pos x="0" y="57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816">
                      <a:moveTo>
                        <a:pt x="0" y="0"/>
                      </a:moveTo>
                      <a:lnTo>
                        <a:pt x="192" y="192"/>
                      </a:lnTo>
                      <a:lnTo>
                        <a:pt x="192" y="384"/>
                      </a:lnTo>
                      <a:lnTo>
                        <a:pt x="240" y="432"/>
                      </a:lnTo>
                      <a:lnTo>
                        <a:pt x="240" y="816"/>
                      </a:lnTo>
                      <a:lnTo>
                        <a:pt x="0" y="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7576" name="Freeform 56"/>
                <p:cNvSpPr>
                  <a:spLocks/>
                </p:cNvSpPr>
                <p:nvPr/>
              </p:nvSpPr>
              <p:spPr bwMode="auto">
                <a:xfrm>
                  <a:off x="1536" y="1776"/>
                  <a:ext cx="624" cy="144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192" y="0"/>
                    </a:cxn>
                    <a:cxn ang="0">
                      <a:pos x="192" y="96"/>
                    </a:cxn>
                    <a:cxn ang="0">
                      <a:pos x="0" y="96"/>
                    </a:cxn>
                    <a:cxn ang="0">
                      <a:pos x="48" y="144"/>
                    </a:cxn>
                    <a:cxn ang="0">
                      <a:pos x="624" y="144"/>
                    </a:cxn>
                    <a:cxn ang="0">
                      <a:pos x="480" y="0"/>
                    </a:cxn>
                  </a:cxnLst>
                  <a:rect l="0" t="0" r="r" b="b"/>
                  <a:pathLst>
                    <a:path w="624" h="144">
                      <a:moveTo>
                        <a:pt x="480" y="0"/>
                      </a:moveTo>
                      <a:lnTo>
                        <a:pt x="192" y="0"/>
                      </a:lnTo>
                      <a:lnTo>
                        <a:pt x="192" y="96"/>
                      </a:lnTo>
                      <a:lnTo>
                        <a:pt x="0" y="96"/>
                      </a:lnTo>
                      <a:lnTo>
                        <a:pt x="48" y="144"/>
                      </a:lnTo>
                      <a:lnTo>
                        <a:pt x="624" y="144"/>
                      </a:lnTo>
                      <a:lnTo>
                        <a:pt x="48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7577" name="Freeform 57"/>
                <p:cNvSpPr>
                  <a:spLocks/>
                </p:cNvSpPr>
                <p:nvPr/>
              </p:nvSpPr>
              <p:spPr bwMode="auto">
                <a:xfrm>
                  <a:off x="1632" y="1584"/>
                  <a:ext cx="384" cy="192"/>
                </a:xfrm>
                <a:custGeom>
                  <a:avLst/>
                  <a:gdLst/>
                  <a:ahLst/>
                  <a:cxnLst>
                    <a:cxn ang="0">
                      <a:pos x="384" y="0"/>
                    </a:cxn>
                    <a:cxn ang="0">
                      <a:pos x="384" y="192"/>
                    </a:cxn>
                    <a:cxn ang="0">
                      <a:pos x="96" y="192"/>
                    </a:cxn>
                    <a:cxn ang="0">
                      <a:pos x="96" y="96"/>
                    </a:cxn>
                    <a:cxn ang="0">
                      <a:pos x="0" y="0"/>
                    </a:cxn>
                    <a:cxn ang="0">
                      <a:pos x="384" y="0"/>
                    </a:cxn>
                  </a:cxnLst>
                  <a:rect l="0" t="0" r="r" b="b"/>
                  <a:pathLst>
                    <a:path w="384" h="192">
                      <a:moveTo>
                        <a:pt x="384" y="0"/>
                      </a:moveTo>
                      <a:lnTo>
                        <a:pt x="384" y="192"/>
                      </a:lnTo>
                      <a:lnTo>
                        <a:pt x="96" y="192"/>
                      </a:lnTo>
                      <a:lnTo>
                        <a:pt x="96" y="96"/>
                      </a:lnTo>
                      <a:lnTo>
                        <a:pt x="0" y="0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0" name="Group 58"/>
            <p:cNvGrpSpPr>
              <a:grpSpLocks/>
            </p:cNvGrpSpPr>
            <p:nvPr/>
          </p:nvGrpSpPr>
          <p:grpSpPr bwMode="auto">
            <a:xfrm>
              <a:off x="3456" y="3552"/>
              <a:ext cx="1248" cy="240"/>
              <a:chOff x="3456" y="3552"/>
              <a:chExt cx="1248" cy="240"/>
            </a:xfrm>
          </p:grpSpPr>
          <p:sp>
            <p:nvSpPr>
              <p:cNvPr id="107579" name="Line 59"/>
              <p:cNvSpPr>
                <a:spLocks noChangeShapeType="1"/>
              </p:cNvSpPr>
              <p:nvPr/>
            </p:nvSpPr>
            <p:spPr bwMode="auto">
              <a:xfrm>
                <a:off x="3456" y="3552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80" name="Line 60"/>
              <p:cNvSpPr>
                <a:spLocks noChangeShapeType="1"/>
              </p:cNvSpPr>
              <p:nvPr/>
            </p:nvSpPr>
            <p:spPr bwMode="auto">
              <a:xfrm>
                <a:off x="3696" y="3792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21" name="Group 61"/>
            <p:cNvGrpSpPr>
              <a:grpSpLocks/>
            </p:cNvGrpSpPr>
            <p:nvPr/>
          </p:nvGrpSpPr>
          <p:grpSpPr bwMode="auto">
            <a:xfrm>
              <a:off x="4464" y="2832"/>
              <a:ext cx="240" cy="960"/>
              <a:chOff x="4464" y="2832"/>
              <a:chExt cx="240" cy="960"/>
            </a:xfrm>
          </p:grpSpPr>
          <p:sp>
            <p:nvSpPr>
              <p:cNvPr id="107582" name="Line 62"/>
              <p:cNvSpPr>
                <a:spLocks noChangeShapeType="1"/>
              </p:cNvSpPr>
              <p:nvPr/>
            </p:nvSpPr>
            <p:spPr bwMode="auto">
              <a:xfrm>
                <a:off x="4704" y="3072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83" name="Line 63"/>
              <p:cNvSpPr>
                <a:spLocks noChangeShapeType="1"/>
              </p:cNvSpPr>
              <p:nvPr/>
            </p:nvSpPr>
            <p:spPr bwMode="auto">
              <a:xfrm>
                <a:off x="4464" y="2832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22" name="Group 64"/>
            <p:cNvGrpSpPr>
              <a:grpSpLocks/>
            </p:cNvGrpSpPr>
            <p:nvPr/>
          </p:nvGrpSpPr>
          <p:grpSpPr bwMode="auto">
            <a:xfrm>
              <a:off x="1872" y="1104"/>
              <a:ext cx="1584" cy="1728"/>
              <a:chOff x="1872" y="1104"/>
              <a:chExt cx="1584" cy="1728"/>
            </a:xfrm>
          </p:grpSpPr>
          <p:sp>
            <p:nvSpPr>
              <p:cNvPr id="107585" name="Line 65"/>
              <p:cNvSpPr>
                <a:spLocks noChangeShapeType="1"/>
              </p:cNvSpPr>
              <p:nvPr/>
            </p:nvSpPr>
            <p:spPr bwMode="auto">
              <a:xfrm>
                <a:off x="2208" y="1104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86" name="Line 66"/>
              <p:cNvSpPr>
                <a:spLocks noChangeShapeType="1"/>
              </p:cNvSpPr>
              <p:nvPr/>
            </p:nvSpPr>
            <p:spPr bwMode="auto">
              <a:xfrm>
                <a:off x="2784" y="1104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3" name="Group 67"/>
              <p:cNvGrpSpPr>
                <a:grpSpLocks/>
              </p:cNvGrpSpPr>
              <p:nvPr/>
            </p:nvGrpSpPr>
            <p:grpSpPr bwMode="auto">
              <a:xfrm>
                <a:off x="1872" y="1680"/>
                <a:ext cx="1008" cy="1152"/>
                <a:chOff x="1872" y="1680"/>
                <a:chExt cx="1008" cy="1152"/>
              </a:xfrm>
            </p:grpSpPr>
            <p:sp>
              <p:nvSpPr>
                <p:cNvPr id="107588" name="Line 68"/>
                <p:cNvSpPr>
                  <a:spLocks noChangeShapeType="1"/>
                </p:cNvSpPr>
                <p:nvPr/>
              </p:nvSpPr>
              <p:spPr bwMode="auto">
                <a:xfrm>
                  <a:off x="1872" y="1680"/>
                  <a:ext cx="672" cy="67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7589" name="Line 69"/>
                <p:cNvSpPr>
                  <a:spLocks noChangeShapeType="1"/>
                </p:cNvSpPr>
                <p:nvPr/>
              </p:nvSpPr>
              <p:spPr bwMode="auto">
                <a:xfrm>
                  <a:off x="2208" y="1680"/>
                  <a:ext cx="672" cy="67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7590" name="Line 70"/>
                <p:cNvSpPr>
                  <a:spLocks noChangeShapeType="1"/>
                </p:cNvSpPr>
                <p:nvPr/>
              </p:nvSpPr>
              <p:spPr bwMode="auto">
                <a:xfrm>
                  <a:off x="1872" y="2160"/>
                  <a:ext cx="672" cy="67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7591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4" name="Group 72"/>
            <p:cNvGrpSpPr>
              <a:grpSpLocks/>
            </p:cNvGrpSpPr>
            <p:nvPr/>
          </p:nvGrpSpPr>
          <p:grpSpPr bwMode="auto">
            <a:xfrm>
              <a:off x="3264" y="1776"/>
              <a:ext cx="1440" cy="1296"/>
              <a:chOff x="3264" y="1776"/>
              <a:chExt cx="1440" cy="1296"/>
            </a:xfrm>
          </p:grpSpPr>
          <p:sp>
            <p:nvSpPr>
              <p:cNvPr id="107593" name="Line 73"/>
              <p:cNvSpPr>
                <a:spLocks noChangeShapeType="1"/>
              </p:cNvSpPr>
              <p:nvPr/>
            </p:nvSpPr>
            <p:spPr bwMode="auto">
              <a:xfrm>
                <a:off x="3696" y="2208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94" name="Line 74"/>
              <p:cNvSpPr>
                <a:spLocks noChangeShapeType="1"/>
              </p:cNvSpPr>
              <p:nvPr/>
            </p:nvSpPr>
            <p:spPr bwMode="auto">
              <a:xfrm>
                <a:off x="3696" y="3072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95" name="Line 75"/>
              <p:cNvSpPr>
                <a:spLocks noChangeShapeType="1"/>
              </p:cNvSpPr>
              <p:nvPr/>
            </p:nvSpPr>
            <p:spPr bwMode="auto">
              <a:xfrm>
                <a:off x="3456" y="1776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96" name="Line 76"/>
              <p:cNvSpPr>
                <a:spLocks noChangeShapeType="1"/>
              </p:cNvSpPr>
              <p:nvPr/>
            </p:nvSpPr>
            <p:spPr bwMode="auto">
              <a:xfrm flipH="1">
                <a:off x="3696" y="2832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7597" name="Line 77"/>
              <p:cNvSpPr>
                <a:spLocks noChangeShapeType="1"/>
              </p:cNvSpPr>
              <p:nvPr/>
            </p:nvSpPr>
            <p:spPr bwMode="auto">
              <a:xfrm>
                <a:off x="3264" y="1968"/>
                <a:ext cx="1392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107603" name="Text Box 83"/>
          <p:cNvSpPr txBox="1">
            <a:spLocks noChangeArrowheads="1"/>
          </p:cNvSpPr>
          <p:nvPr/>
        </p:nvSpPr>
        <p:spPr bwMode="auto">
          <a:xfrm>
            <a:off x="2922588" y="212725"/>
            <a:ext cx="366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bryły</a:t>
            </a:r>
            <a:endParaRPr lang="pl-PL" sz="120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1344" y="432"/>
                <a:ext cx="2448" cy="2448"/>
                <a:chOff x="1344" y="432"/>
                <a:chExt cx="2448" cy="2448"/>
              </a:xfrm>
            </p:grpSpPr>
            <p:sp>
              <p:nvSpPr>
                <p:cNvPr id="108548" name="Rectangle 4"/>
                <p:cNvSpPr>
                  <a:spLocks noChangeArrowheads="1"/>
                </p:cNvSpPr>
                <p:nvPr/>
              </p:nvSpPr>
              <p:spPr bwMode="auto">
                <a:xfrm>
                  <a:off x="1344" y="432"/>
                  <a:ext cx="2448" cy="2448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854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40" y="528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872" y="1104"/>
                <a:ext cx="912" cy="1056"/>
                <a:chOff x="2544" y="1776"/>
                <a:chExt cx="912" cy="1056"/>
              </a:xfrm>
            </p:grpSpPr>
            <p:sp>
              <p:nvSpPr>
                <p:cNvPr id="108551" name="Freeform 7"/>
                <p:cNvSpPr>
                  <a:spLocks/>
                </p:cNvSpPr>
                <p:nvPr/>
              </p:nvSpPr>
              <p:spPr bwMode="auto">
                <a:xfrm>
                  <a:off x="2544" y="1968"/>
                  <a:ext cx="912" cy="864"/>
                </a:xfrm>
                <a:custGeom>
                  <a:avLst/>
                  <a:gdLst/>
                  <a:ahLst/>
                  <a:cxnLst>
                    <a:cxn ang="0">
                      <a:pos x="912" y="0"/>
                    </a:cxn>
                    <a:cxn ang="0">
                      <a:pos x="336" y="0"/>
                    </a:cxn>
                    <a:cxn ang="0">
                      <a:pos x="336" y="384"/>
                    </a:cxn>
                    <a:cxn ang="0">
                      <a:pos x="0" y="384"/>
                    </a:cxn>
                    <a:cxn ang="0">
                      <a:pos x="0" y="864"/>
                    </a:cxn>
                    <a:cxn ang="0">
                      <a:pos x="912" y="864"/>
                    </a:cxn>
                    <a:cxn ang="0">
                      <a:pos x="912" y="0"/>
                    </a:cxn>
                  </a:cxnLst>
                  <a:rect l="0" t="0" r="r" b="b"/>
                  <a:pathLst>
                    <a:path w="912" h="864">
                      <a:moveTo>
                        <a:pt x="912" y="0"/>
                      </a:moveTo>
                      <a:lnTo>
                        <a:pt x="336" y="0"/>
                      </a:lnTo>
                      <a:lnTo>
                        <a:pt x="336" y="384"/>
                      </a:lnTo>
                      <a:lnTo>
                        <a:pt x="0" y="384"/>
                      </a:lnTo>
                      <a:lnTo>
                        <a:pt x="0" y="864"/>
                      </a:lnTo>
                      <a:lnTo>
                        <a:pt x="912" y="864"/>
                      </a:lnTo>
                      <a:lnTo>
                        <a:pt x="91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8552" name="Rectangle 8"/>
                <p:cNvSpPr>
                  <a:spLocks noChangeArrowheads="1"/>
                </p:cNvSpPr>
                <p:nvPr/>
              </p:nvSpPr>
              <p:spPr bwMode="auto">
                <a:xfrm>
                  <a:off x="2880" y="1776"/>
                  <a:ext cx="192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8553" name="Rectangle 9"/>
                <p:cNvSpPr>
                  <a:spLocks noChangeArrowheads="1"/>
                </p:cNvSpPr>
                <p:nvPr/>
              </p:nvSpPr>
              <p:spPr bwMode="auto">
                <a:xfrm>
                  <a:off x="3072" y="1776"/>
                  <a:ext cx="384" cy="192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784" y="1104"/>
                <a:ext cx="1008" cy="1056"/>
                <a:chOff x="2784" y="1104"/>
                <a:chExt cx="1008" cy="1056"/>
              </a:xfrm>
            </p:grpSpPr>
            <p:sp>
              <p:nvSpPr>
                <p:cNvPr id="108555" name="Line 11"/>
                <p:cNvSpPr>
                  <a:spLocks noChangeShapeType="1"/>
                </p:cNvSpPr>
                <p:nvPr/>
              </p:nvSpPr>
              <p:spPr bwMode="auto">
                <a:xfrm>
                  <a:off x="2784" y="1104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8556" name="Line 12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872" y="2160"/>
                <a:ext cx="912" cy="720"/>
                <a:chOff x="1872" y="2160"/>
                <a:chExt cx="912" cy="720"/>
              </a:xfrm>
            </p:grpSpPr>
            <p:sp>
              <p:nvSpPr>
                <p:cNvPr id="108558" name="Line 14"/>
                <p:cNvSpPr>
                  <a:spLocks noChangeShapeType="1"/>
                </p:cNvSpPr>
                <p:nvPr/>
              </p:nvSpPr>
              <p:spPr bwMode="auto">
                <a:xfrm>
                  <a:off x="1872" y="2160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8559" name="Line 15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grpSp>
            <p:nvGrpSpPr>
              <p:cNvPr id="9" name="Group 51"/>
              <p:cNvGrpSpPr>
                <a:grpSpLocks/>
              </p:cNvGrpSpPr>
              <p:nvPr/>
            </p:nvGrpSpPr>
            <p:grpSpPr bwMode="auto">
              <a:xfrm>
                <a:off x="1344" y="2880"/>
                <a:ext cx="3648" cy="1200"/>
                <a:chOff x="1344" y="2880"/>
                <a:chExt cx="3648" cy="1200"/>
              </a:xfrm>
            </p:grpSpPr>
            <p:sp>
              <p:nvSpPr>
                <p:cNvPr id="108562" name="Freeform 18"/>
                <p:cNvSpPr>
                  <a:spLocks/>
                </p:cNvSpPr>
                <p:nvPr/>
              </p:nvSpPr>
              <p:spPr bwMode="auto">
                <a:xfrm rot="5400000" flipH="1">
                  <a:off x="2568" y="1656"/>
                  <a:ext cx="1200" cy="3648"/>
                </a:xfrm>
                <a:custGeom>
                  <a:avLst/>
                  <a:gdLst/>
                  <a:ahLst/>
                  <a:cxnLst>
                    <a:cxn ang="0">
                      <a:pos x="1200" y="3648"/>
                    </a:cxn>
                    <a:cxn ang="0">
                      <a:pos x="1200" y="1200"/>
                    </a:cxn>
                    <a:cxn ang="0">
                      <a:pos x="0" y="0"/>
                    </a:cxn>
                    <a:cxn ang="0">
                      <a:pos x="0" y="2448"/>
                    </a:cxn>
                    <a:cxn ang="0">
                      <a:pos x="1200" y="3648"/>
                    </a:cxn>
                  </a:cxnLst>
                  <a:rect l="0" t="0" r="r" b="b"/>
                  <a:pathLst>
                    <a:path w="1200" h="3648">
                      <a:moveTo>
                        <a:pt x="1200" y="3648"/>
                      </a:moveTo>
                      <a:lnTo>
                        <a:pt x="1200" y="1200"/>
                      </a:lnTo>
                      <a:lnTo>
                        <a:pt x="0" y="0"/>
                      </a:lnTo>
                      <a:lnTo>
                        <a:pt x="0" y="2448"/>
                      </a:lnTo>
                      <a:lnTo>
                        <a:pt x="1200" y="36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ECFF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10" name="Group 19"/>
                <p:cNvGrpSpPr>
                  <a:grpSpLocks/>
                </p:cNvGrpSpPr>
                <p:nvPr/>
              </p:nvGrpSpPr>
              <p:grpSpPr bwMode="auto">
                <a:xfrm>
                  <a:off x="2448" y="3888"/>
                  <a:ext cx="192" cy="96"/>
                  <a:chOff x="2400" y="3840"/>
                  <a:chExt cx="192" cy="96"/>
                </a:xfrm>
              </p:grpSpPr>
              <p:sp>
                <p:nvSpPr>
                  <p:cNvPr id="10856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3840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0856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3840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2544" y="3552"/>
                <a:ext cx="1152" cy="240"/>
                <a:chOff x="1440" y="3264"/>
                <a:chExt cx="1152" cy="240"/>
              </a:xfrm>
            </p:grpSpPr>
            <p:sp>
              <p:nvSpPr>
                <p:cNvPr id="108567" name="Freeform 23"/>
                <p:cNvSpPr>
                  <a:spLocks/>
                </p:cNvSpPr>
                <p:nvPr/>
              </p:nvSpPr>
              <p:spPr bwMode="auto">
                <a:xfrm>
                  <a:off x="1776" y="3264"/>
                  <a:ext cx="672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76" y="0"/>
                    </a:cxn>
                    <a:cxn ang="0">
                      <a:pos x="672" y="96"/>
                    </a:cxn>
                    <a:cxn ang="0">
                      <a:pos x="288" y="96"/>
                    </a:cxn>
                    <a:cxn ang="0">
                      <a:pos x="384" y="192"/>
                    </a:cxn>
                    <a:cxn ang="0">
                      <a:pos x="192" y="1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2" h="192">
                      <a:moveTo>
                        <a:pt x="0" y="0"/>
                      </a:moveTo>
                      <a:lnTo>
                        <a:pt x="576" y="0"/>
                      </a:lnTo>
                      <a:lnTo>
                        <a:pt x="672" y="96"/>
                      </a:lnTo>
                      <a:lnTo>
                        <a:pt x="288" y="96"/>
                      </a:lnTo>
                      <a:lnTo>
                        <a:pt x="384" y="192"/>
                      </a:lnTo>
                      <a:lnTo>
                        <a:pt x="192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8568" name="Freeform 24"/>
                <p:cNvSpPr>
                  <a:spLocks/>
                </p:cNvSpPr>
                <p:nvPr/>
              </p:nvSpPr>
              <p:spPr bwMode="auto">
                <a:xfrm>
                  <a:off x="1968" y="3360"/>
                  <a:ext cx="624" cy="144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480" y="0"/>
                    </a:cxn>
                    <a:cxn ang="0">
                      <a:pos x="624" y="144"/>
                    </a:cxn>
                    <a:cxn ang="0">
                      <a:pos x="48" y="144"/>
                    </a:cxn>
                    <a:cxn ang="0">
                      <a:pos x="0" y="96"/>
                    </a:cxn>
                    <a:cxn ang="0">
                      <a:pos x="192" y="96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624" h="144">
                      <a:moveTo>
                        <a:pt x="96" y="0"/>
                      </a:moveTo>
                      <a:lnTo>
                        <a:pt x="480" y="0"/>
                      </a:lnTo>
                      <a:lnTo>
                        <a:pt x="624" y="144"/>
                      </a:lnTo>
                      <a:lnTo>
                        <a:pt x="48" y="144"/>
                      </a:lnTo>
                      <a:lnTo>
                        <a:pt x="0" y="96"/>
                      </a:lnTo>
                      <a:lnTo>
                        <a:pt x="192" y="96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8569" name="Freeform 25"/>
                <p:cNvSpPr>
                  <a:spLocks/>
                </p:cNvSpPr>
                <p:nvPr/>
              </p:nvSpPr>
              <p:spPr bwMode="auto">
                <a:xfrm>
                  <a:off x="1440" y="3264"/>
                  <a:ext cx="576" cy="2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  <a:cxn ang="0">
                      <a:pos x="576" y="240"/>
                    </a:cxn>
                    <a:cxn ang="0">
                      <a:pos x="240" y="2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6" h="240">
                      <a:moveTo>
                        <a:pt x="0" y="0"/>
                      </a:moveTo>
                      <a:lnTo>
                        <a:pt x="336" y="0"/>
                      </a:lnTo>
                      <a:lnTo>
                        <a:pt x="576" y="240"/>
                      </a:lnTo>
                      <a:lnTo>
                        <a:pt x="240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2" name="Group 26"/>
              <p:cNvGrpSpPr>
                <a:grpSpLocks/>
              </p:cNvGrpSpPr>
              <p:nvPr/>
            </p:nvGrpSpPr>
            <p:grpSpPr bwMode="auto">
              <a:xfrm>
                <a:off x="1872" y="2880"/>
                <a:ext cx="1824" cy="912"/>
                <a:chOff x="1872" y="2880"/>
                <a:chExt cx="1824" cy="912"/>
              </a:xfrm>
            </p:grpSpPr>
            <p:sp>
              <p:nvSpPr>
                <p:cNvPr id="108571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880"/>
                  <a:ext cx="912" cy="91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8572" name="Line 28"/>
                <p:cNvSpPr>
                  <a:spLocks noChangeShapeType="1"/>
                </p:cNvSpPr>
                <p:nvPr/>
              </p:nvSpPr>
              <p:spPr bwMode="auto">
                <a:xfrm>
                  <a:off x="2784" y="2880"/>
                  <a:ext cx="912" cy="91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3" name="Group 29"/>
              <p:cNvGrpSpPr>
                <a:grpSpLocks/>
              </p:cNvGrpSpPr>
              <p:nvPr/>
            </p:nvGrpSpPr>
            <p:grpSpPr bwMode="auto">
              <a:xfrm>
                <a:off x="3456" y="3552"/>
                <a:ext cx="1248" cy="240"/>
                <a:chOff x="3456" y="3552"/>
                <a:chExt cx="1248" cy="240"/>
              </a:xfrm>
            </p:grpSpPr>
            <p:sp>
              <p:nvSpPr>
                <p:cNvPr id="108574" name="Line 30"/>
                <p:cNvSpPr>
                  <a:spLocks noChangeShapeType="1"/>
                </p:cNvSpPr>
                <p:nvPr/>
              </p:nvSpPr>
              <p:spPr bwMode="auto">
                <a:xfrm>
                  <a:off x="3456" y="3552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8575" name="Line 31"/>
                <p:cNvSpPr>
                  <a:spLocks noChangeShapeType="1"/>
                </p:cNvSpPr>
                <p:nvPr/>
              </p:nvSpPr>
              <p:spPr bwMode="auto">
                <a:xfrm>
                  <a:off x="3696" y="3792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grpSp>
            <p:nvGrpSpPr>
              <p:cNvPr id="15" name="Group 50"/>
              <p:cNvGrpSpPr>
                <a:grpSpLocks/>
              </p:cNvGrpSpPr>
              <p:nvPr/>
            </p:nvGrpSpPr>
            <p:grpSpPr bwMode="auto">
              <a:xfrm>
                <a:off x="3792" y="432"/>
                <a:ext cx="1200" cy="3648"/>
                <a:chOff x="3792" y="432"/>
                <a:chExt cx="1200" cy="3648"/>
              </a:xfrm>
            </p:grpSpPr>
            <p:sp>
              <p:nvSpPr>
                <p:cNvPr id="108578" name="Freeform 34"/>
                <p:cNvSpPr>
                  <a:spLocks/>
                </p:cNvSpPr>
                <p:nvPr/>
              </p:nvSpPr>
              <p:spPr bwMode="auto">
                <a:xfrm>
                  <a:off x="3792" y="432"/>
                  <a:ext cx="1200" cy="3648"/>
                </a:xfrm>
                <a:custGeom>
                  <a:avLst/>
                  <a:gdLst/>
                  <a:ahLst/>
                  <a:cxnLst>
                    <a:cxn ang="0">
                      <a:pos x="1200" y="3648"/>
                    </a:cxn>
                    <a:cxn ang="0">
                      <a:pos x="1200" y="1200"/>
                    </a:cxn>
                    <a:cxn ang="0">
                      <a:pos x="0" y="0"/>
                    </a:cxn>
                    <a:cxn ang="0">
                      <a:pos x="0" y="2448"/>
                    </a:cxn>
                    <a:cxn ang="0">
                      <a:pos x="1200" y="3648"/>
                    </a:cxn>
                  </a:cxnLst>
                  <a:rect l="0" t="0" r="r" b="b"/>
                  <a:pathLst>
                    <a:path w="1200" h="3648">
                      <a:moveTo>
                        <a:pt x="1200" y="3648"/>
                      </a:moveTo>
                      <a:lnTo>
                        <a:pt x="1200" y="1200"/>
                      </a:lnTo>
                      <a:lnTo>
                        <a:pt x="0" y="0"/>
                      </a:lnTo>
                      <a:lnTo>
                        <a:pt x="0" y="2448"/>
                      </a:lnTo>
                      <a:lnTo>
                        <a:pt x="1200" y="36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CCECFF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16" name="Group 35"/>
                <p:cNvGrpSpPr>
                  <a:grpSpLocks/>
                </p:cNvGrpSpPr>
                <p:nvPr/>
              </p:nvGrpSpPr>
              <p:grpSpPr bwMode="auto">
                <a:xfrm>
                  <a:off x="4704" y="1584"/>
                  <a:ext cx="288" cy="384"/>
                  <a:chOff x="4656" y="1536"/>
                  <a:chExt cx="212" cy="384"/>
                </a:xfrm>
              </p:grpSpPr>
              <p:sp>
                <p:nvSpPr>
                  <p:cNvPr id="108580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536"/>
                    <a:ext cx="1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pl-PL" sz="2400"/>
                      <a:t>I</a:t>
                    </a:r>
                    <a:endParaRPr lang="pl-PL" sz="2400" b="0"/>
                  </a:p>
                </p:txBody>
              </p:sp>
              <p:sp>
                <p:nvSpPr>
                  <p:cNvPr id="108581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1584"/>
                    <a:ext cx="1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pl-PL" sz="2400"/>
                      <a:t>I</a:t>
                    </a:r>
                    <a:endParaRPr lang="pl-PL" sz="2400" b="0"/>
                  </a:p>
                </p:txBody>
              </p:sp>
              <p:sp>
                <p:nvSpPr>
                  <p:cNvPr id="108582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2" y="1632"/>
                    <a:ext cx="11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pl-PL" sz="2400"/>
                      <a:t>I</a:t>
                    </a:r>
                    <a:endParaRPr lang="pl-PL" sz="2400" b="0"/>
                  </a:p>
                </p:txBody>
              </p:sp>
            </p:grpSp>
          </p:grpSp>
          <p:grpSp>
            <p:nvGrpSpPr>
              <p:cNvPr id="17" name="Group 39"/>
              <p:cNvGrpSpPr>
                <a:grpSpLocks/>
              </p:cNvGrpSpPr>
              <p:nvPr/>
            </p:nvGrpSpPr>
            <p:grpSpPr bwMode="auto">
              <a:xfrm>
                <a:off x="4464" y="1776"/>
                <a:ext cx="240" cy="1296"/>
                <a:chOff x="4176" y="1872"/>
                <a:chExt cx="240" cy="1296"/>
              </a:xfrm>
            </p:grpSpPr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4176" y="2448"/>
                  <a:ext cx="240" cy="720"/>
                  <a:chOff x="2736" y="2832"/>
                  <a:chExt cx="240" cy="720"/>
                </a:xfrm>
              </p:grpSpPr>
              <p:sp>
                <p:nvSpPr>
                  <p:cNvPr id="108585" name="Freeform 41"/>
                  <p:cNvSpPr>
                    <a:spLocks/>
                  </p:cNvSpPr>
                  <p:nvPr/>
                </p:nvSpPr>
                <p:spPr bwMode="auto">
                  <a:xfrm>
                    <a:off x="2736" y="2832"/>
                    <a:ext cx="240" cy="7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0" y="240"/>
                      </a:cxn>
                      <a:cxn ang="0">
                        <a:pos x="240" y="720"/>
                      </a:cxn>
                      <a:cxn ang="0">
                        <a:pos x="0" y="48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0" h="720">
                        <a:moveTo>
                          <a:pt x="0" y="0"/>
                        </a:moveTo>
                        <a:lnTo>
                          <a:pt x="240" y="240"/>
                        </a:lnTo>
                        <a:lnTo>
                          <a:pt x="240" y="720"/>
                        </a:lnTo>
                        <a:lnTo>
                          <a:pt x="0" y="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08586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072"/>
                    <a:ext cx="144" cy="240"/>
                  </a:xfrm>
                  <a:prstGeom prst="ellipse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8587" name="Freeform 43"/>
                <p:cNvSpPr>
                  <a:spLocks/>
                </p:cNvSpPr>
                <p:nvPr/>
              </p:nvSpPr>
              <p:spPr bwMode="auto">
                <a:xfrm>
                  <a:off x="4176" y="1872"/>
                  <a:ext cx="240" cy="8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192"/>
                    </a:cxn>
                    <a:cxn ang="0">
                      <a:pos x="192" y="384"/>
                    </a:cxn>
                    <a:cxn ang="0">
                      <a:pos x="240" y="432"/>
                    </a:cxn>
                    <a:cxn ang="0">
                      <a:pos x="240" y="816"/>
                    </a:cxn>
                    <a:cxn ang="0">
                      <a:pos x="0" y="57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816">
                      <a:moveTo>
                        <a:pt x="0" y="0"/>
                      </a:moveTo>
                      <a:lnTo>
                        <a:pt x="192" y="192"/>
                      </a:lnTo>
                      <a:lnTo>
                        <a:pt x="192" y="384"/>
                      </a:lnTo>
                      <a:lnTo>
                        <a:pt x="240" y="432"/>
                      </a:lnTo>
                      <a:lnTo>
                        <a:pt x="240" y="816"/>
                      </a:lnTo>
                      <a:lnTo>
                        <a:pt x="0" y="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" name="Group 44"/>
              <p:cNvGrpSpPr>
                <a:grpSpLocks/>
              </p:cNvGrpSpPr>
              <p:nvPr/>
            </p:nvGrpSpPr>
            <p:grpSpPr bwMode="auto">
              <a:xfrm>
                <a:off x="3792" y="1104"/>
                <a:ext cx="912" cy="1968"/>
                <a:chOff x="3792" y="1104"/>
                <a:chExt cx="912" cy="1968"/>
              </a:xfrm>
            </p:grpSpPr>
            <p:sp>
              <p:nvSpPr>
                <p:cNvPr id="108589" name="Line 45"/>
                <p:cNvSpPr>
                  <a:spLocks noChangeShapeType="1"/>
                </p:cNvSpPr>
                <p:nvPr/>
              </p:nvSpPr>
              <p:spPr bwMode="auto">
                <a:xfrm>
                  <a:off x="3792" y="2160"/>
                  <a:ext cx="912" cy="91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8590" name="Line 46"/>
                <p:cNvSpPr>
                  <a:spLocks noChangeShapeType="1"/>
                </p:cNvSpPr>
                <p:nvPr/>
              </p:nvSpPr>
              <p:spPr bwMode="auto">
                <a:xfrm>
                  <a:off x="3792" y="1104"/>
                  <a:ext cx="864" cy="864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oup 47"/>
              <p:cNvGrpSpPr>
                <a:grpSpLocks/>
              </p:cNvGrpSpPr>
              <p:nvPr/>
            </p:nvGrpSpPr>
            <p:grpSpPr bwMode="auto">
              <a:xfrm>
                <a:off x="4464" y="2832"/>
                <a:ext cx="240" cy="960"/>
                <a:chOff x="4464" y="2832"/>
                <a:chExt cx="240" cy="960"/>
              </a:xfrm>
            </p:grpSpPr>
            <p:sp>
              <p:nvSpPr>
                <p:cNvPr id="108592" name="Line 48"/>
                <p:cNvSpPr>
                  <a:spLocks noChangeShapeType="1"/>
                </p:cNvSpPr>
                <p:nvPr/>
              </p:nvSpPr>
              <p:spPr bwMode="auto">
                <a:xfrm>
                  <a:off x="4704" y="3072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8593" name="Line 49"/>
                <p:cNvSpPr>
                  <a:spLocks noChangeShapeType="1"/>
                </p:cNvSpPr>
                <p:nvPr/>
              </p:nvSpPr>
              <p:spPr bwMode="auto">
                <a:xfrm>
                  <a:off x="4464" y="2832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108601" name="Text Box 57"/>
          <p:cNvSpPr txBox="1">
            <a:spLocks noChangeArrowheads="1"/>
          </p:cNvSpPr>
          <p:nvPr/>
        </p:nvSpPr>
        <p:spPr bwMode="auto">
          <a:xfrm>
            <a:off x="2922588" y="212725"/>
            <a:ext cx="366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bryły</a:t>
            </a:r>
            <a:endParaRPr lang="pl-PL" sz="12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19800" y="685800"/>
            <a:ext cx="2133600" cy="5791200"/>
            <a:chOff x="3792" y="432"/>
            <a:chExt cx="1344" cy="3648"/>
          </a:xfrm>
        </p:grpSpPr>
        <p:sp>
          <p:nvSpPr>
            <p:cNvPr id="109602" name="Freeform 34"/>
            <p:cNvSpPr>
              <a:spLocks/>
            </p:cNvSpPr>
            <p:nvPr/>
          </p:nvSpPr>
          <p:spPr bwMode="auto">
            <a:xfrm>
              <a:off x="3792" y="432"/>
              <a:ext cx="1344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4813" y="1584"/>
              <a:ext cx="320" cy="384"/>
              <a:chOff x="4656" y="1536"/>
              <a:chExt cx="212" cy="384"/>
            </a:xfrm>
          </p:grpSpPr>
          <p:sp>
            <p:nvSpPr>
              <p:cNvPr id="109604" name="Text Box 36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109605" name="Text Box 37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109606" name="Text Box 38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2133600" y="685800"/>
            <a:ext cx="5791200" cy="5943600"/>
            <a:chOff x="1344" y="432"/>
            <a:chExt cx="3648" cy="3744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1344" y="432"/>
                <a:ext cx="2448" cy="2448"/>
                <a:chOff x="1344" y="432"/>
                <a:chExt cx="2448" cy="2448"/>
              </a:xfrm>
            </p:grpSpPr>
            <p:sp>
              <p:nvSpPr>
                <p:cNvPr id="109572" name="Rectangle 4"/>
                <p:cNvSpPr>
                  <a:spLocks noChangeArrowheads="1"/>
                </p:cNvSpPr>
                <p:nvPr/>
              </p:nvSpPr>
              <p:spPr bwMode="auto">
                <a:xfrm>
                  <a:off x="1344" y="432"/>
                  <a:ext cx="2448" cy="2448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957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440" y="528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1872" y="1104"/>
                <a:ext cx="912" cy="1056"/>
                <a:chOff x="2544" y="1776"/>
                <a:chExt cx="912" cy="1056"/>
              </a:xfrm>
            </p:grpSpPr>
            <p:sp>
              <p:nvSpPr>
                <p:cNvPr id="109575" name="Freeform 7"/>
                <p:cNvSpPr>
                  <a:spLocks/>
                </p:cNvSpPr>
                <p:nvPr/>
              </p:nvSpPr>
              <p:spPr bwMode="auto">
                <a:xfrm>
                  <a:off x="2544" y="1968"/>
                  <a:ext cx="912" cy="864"/>
                </a:xfrm>
                <a:custGeom>
                  <a:avLst/>
                  <a:gdLst/>
                  <a:ahLst/>
                  <a:cxnLst>
                    <a:cxn ang="0">
                      <a:pos x="912" y="0"/>
                    </a:cxn>
                    <a:cxn ang="0">
                      <a:pos x="336" y="0"/>
                    </a:cxn>
                    <a:cxn ang="0">
                      <a:pos x="336" y="384"/>
                    </a:cxn>
                    <a:cxn ang="0">
                      <a:pos x="0" y="384"/>
                    </a:cxn>
                    <a:cxn ang="0">
                      <a:pos x="0" y="864"/>
                    </a:cxn>
                    <a:cxn ang="0">
                      <a:pos x="912" y="864"/>
                    </a:cxn>
                    <a:cxn ang="0">
                      <a:pos x="912" y="0"/>
                    </a:cxn>
                  </a:cxnLst>
                  <a:rect l="0" t="0" r="r" b="b"/>
                  <a:pathLst>
                    <a:path w="912" h="864">
                      <a:moveTo>
                        <a:pt x="912" y="0"/>
                      </a:moveTo>
                      <a:lnTo>
                        <a:pt x="336" y="0"/>
                      </a:lnTo>
                      <a:lnTo>
                        <a:pt x="336" y="384"/>
                      </a:lnTo>
                      <a:lnTo>
                        <a:pt x="0" y="384"/>
                      </a:lnTo>
                      <a:lnTo>
                        <a:pt x="0" y="864"/>
                      </a:lnTo>
                      <a:lnTo>
                        <a:pt x="912" y="864"/>
                      </a:lnTo>
                      <a:lnTo>
                        <a:pt x="91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9576" name="Rectangle 8"/>
                <p:cNvSpPr>
                  <a:spLocks noChangeArrowheads="1"/>
                </p:cNvSpPr>
                <p:nvPr/>
              </p:nvSpPr>
              <p:spPr bwMode="auto">
                <a:xfrm>
                  <a:off x="2880" y="1776"/>
                  <a:ext cx="192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9577" name="Rectangle 9"/>
                <p:cNvSpPr>
                  <a:spLocks noChangeArrowheads="1"/>
                </p:cNvSpPr>
                <p:nvPr/>
              </p:nvSpPr>
              <p:spPr bwMode="auto">
                <a:xfrm>
                  <a:off x="3072" y="1776"/>
                  <a:ext cx="384" cy="192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784" y="1104"/>
                <a:ext cx="1008" cy="1056"/>
                <a:chOff x="2784" y="1104"/>
                <a:chExt cx="1008" cy="1056"/>
              </a:xfrm>
            </p:grpSpPr>
            <p:sp>
              <p:nvSpPr>
                <p:cNvPr id="109579" name="Line 11"/>
                <p:cNvSpPr>
                  <a:spLocks noChangeShapeType="1"/>
                </p:cNvSpPr>
                <p:nvPr/>
              </p:nvSpPr>
              <p:spPr bwMode="auto">
                <a:xfrm>
                  <a:off x="2784" y="1104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9580" name="Line 12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9" name="Group 13"/>
              <p:cNvGrpSpPr>
                <a:grpSpLocks/>
              </p:cNvGrpSpPr>
              <p:nvPr/>
            </p:nvGrpSpPr>
            <p:grpSpPr bwMode="auto">
              <a:xfrm>
                <a:off x="1872" y="2160"/>
                <a:ext cx="912" cy="720"/>
                <a:chOff x="1872" y="2160"/>
                <a:chExt cx="912" cy="720"/>
              </a:xfrm>
            </p:grpSpPr>
            <p:sp>
              <p:nvSpPr>
                <p:cNvPr id="109582" name="Line 14"/>
                <p:cNvSpPr>
                  <a:spLocks noChangeShapeType="1"/>
                </p:cNvSpPr>
                <p:nvPr/>
              </p:nvSpPr>
              <p:spPr bwMode="auto">
                <a:xfrm>
                  <a:off x="1872" y="2160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9583" name="Line 15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>
              <a:off x="1344" y="2880"/>
              <a:ext cx="3648" cy="1296"/>
              <a:chOff x="1344" y="2880"/>
              <a:chExt cx="3648" cy="1296"/>
            </a:xfrm>
          </p:grpSpPr>
          <p:grpSp>
            <p:nvGrpSpPr>
              <p:cNvPr id="11" name="Group 50"/>
              <p:cNvGrpSpPr>
                <a:grpSpLocks/>
              </p:cNvGrpSpPr>
              <p:nvPr/>
            </p:nvGrpSpPr>
            <p:grpSpPr bwMode="auto">
              <a:xfrm>
                <a:off x="1344" y="2880"/>
                <a:ext cx="3648" cy="1296"/>
                <a:chOff x="1344" y="2880"/>
                <a:chExt cx="3648" cy="1296"/>
              </a:xfrm>
            </p:grpSpPr>
            <p:sp>
              <p:nvSpPr>
                <p:cNvPr id="109586" name="Freeform 18"/>
                <p:cNvSpPr>
                  <a:spLocks/>
                </p:cNvSpPr>
                <p:nvPr/>
              </p:nvSpPr>
              <p:spPr bwMode="auto">
                <a:xfrm rot="5400000" flipH="1">
                  <a:off x="2520" y="1704"/>
                  <a:ext cx="1296" cy="3648"/>
                </a:xfrm>
                <a:custGeom>
                  <a:avLst/>
                  <a:gdLst/>
                  <a:ahLst/>
                  <a:cxnLst>
                    <a:cxn ang="0">
                      <a:pos x="1200" y="3648"/>
                    </a:cxn>
                    <a:cxn ang="0">
                      <a:pos x="1200" y="1200"/>
                    </a:cxn>
                    <a:cxn ang="0">
                      <a:pos x="0" y="0"/>
                    </a:cxn>
                    <a:cxn ang="0">
                      <a:pos x="0" y="2448"/>
                    </a:cxn>
                    <a:cxn ang="0">
                      <a:pos x="1200" y="3648"/>
                    </a:cxn>
                  </a:cxnLst>
                  <a:rect l="0" t="0" r="r" b="b"/>
                  <a:pathLst>
                    <a:path w="1200" h="3648">
                      <a:moveTo>
                        <a:pt x="1200" y="3648"/>
                      </a:moveTo>
                      <a:lnTo>
                        <a:pt x="1200" y="1200"/>
                      </a:lnTo>
                      <a:lnTo>
                        <a:pt x="0" y="0"/>
                      </a:lnTo>
                      <a:lnTo>
                        <a:pt x="0" y="2448"/>
                      </a:lnTo>
                      <a:lnTo>
                        <a:pt x="1200" y="36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ECFF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12" name="Group 19"/>
                <p:cNvGrpSpPr>
                  <a:grpSpLocks/>
                </p:cNvGrpSpPr>
                <p:nvPr/>
              </p:nvGrpSpPr>
              <p:grpSpPr bwMode="auto">
                <a:xfrm>
                  <a:off x="2448" y="3969"/>
                  <a:ext cx="192" cy="103"/>
                  <a:chOff x="2400" y="3840"/>
                  <a:chExt cx="192" cy="96"/>
                </a:xfrm>
              </p:grpSpPr>
              <p:sp>
                <p:nvSpPr>
                  <p:cNvPr id="10958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3840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0958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3840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13" name="Group 22"/>
              <p:cNvGrpSpPr>
                <a:grpSpLocks/>
              </p:cNvGrpSpPr>
              <p:nvPr/>
            </p:nvGrpSpPr>
            <p:grpSpPr bwMode="auto">
              <a:xfrm>
                <a:off x="2544" y="3606"/>
                <a:ext cx="1152" cy="259"/>
                <a:chOff x="1440" y="3264"/>
                <a:chExt cx="1152" cy="240"/>
              </a:xfrm>
            </p:grpSpPr>
            <p:sp>
              <p:nvSpPr>
                <p:cNvPr id="109591" name="Freeform 23"/>
                <p:cNvSpPr>
                  <a:spLocks/>
                </p:cNvSpPr>
                <p:nvPr/>
              </p:nvSpPr>
              <p:spPr bwMode="auto">
                <a:xfrm>
                  <a:off x="1776" y="3264"/>
                  <a:ext cx="672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76" y="0"/>
                    </a:cxn>
                    <a:cxn ang="0">
                      <a:pos x="672" y="96"/>
                    </a:cxn>
                    <a:cxn ang="0">
                      <a:pos x="288" y="96"/>
                    </a:cxn>
                    <a:cxn ang="0">
                      <a:pos x="384" y="192"/>
                    </a:cxn>
                    <a:cxn ang="0">
                      <a:pos x="192" y="1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2" h="192">
                      <a:moveTo>
                        <a:pt x="0" y="0"/>
                      </a:moveTo>
                      <a:lnTo>
                        <a:pt x="576" y="0"/>
                      </a:lnTo>
                      <a:lnTo>
                        <a:pt x="672" y="96"/>
                      </a:lnTo>
                      <a:lnTo>
                        <a:pt x="288" y="96"/>
                      </a:lnTo>
                      <a:lnTo>
                        <a:pt x="384" y="192"/>
                      </a:lnTo>
                      <a:lnTo>
                        <a:pt x="192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9592" name="Freeform 24"/>
                <p:cNvSpPr>
                  <a:spLocks/>
                </p:cNvSpPr>
                <p:nvPr/>
              </p:nvSpPr>
              <p:spPr bwMode="auto">
                <a:xfrm>
                  <a:off x="1968" y="3360"/>
                  <a:ext cx="624" cy="144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480" y="0"/>
                    </a:cxn>
                    <a:cxn ang="0">
                      <a:pos x="624" y="144"/>
                    </a:cxn>
                    <a:cxn ang="0">
                      <a:pos x="48" y="144"/>
                    </a:cxn>
                    <a:cxn ang="0">
                      <a:pos x="0" y="96"/>
                    </a:cxn>
                    <a:cxn ang="0">
                      <a:pos x="192" y="96"/>
                    </a:cxn>
                    <a:cxn ang="0">
                      <a:pos x="96" y="0"/>
                    </a:cxn>
                  </a:cxnLst>
                  <a:rect l="0" t="0" r="r" b="b"/>
                  <a:pathLst>
                    <a:path w="624" h="144">
                      <a:moveTo>
                        <a:pt x="96" y="0"/>
                      </a:moveTo>
                      <a:lnTo>
                        <a:pt x="480" y="0"/>
                      </a:lnTo>
                      <a:lnTo>
                        <a:pt x="624" y="144"/>
                      </a:lnTo>
                      <a:lnTo>
                        <a:pt x="48" y="144"/>
                      </a:lnTo>
                      <a:lnTo>
                        <a:pt x="0" y="96"/>
                      </a:lnTo>
                      <a:lnTo>
                        <a:pt x="192" y="96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9593" name="Freeform 25"/>
                <p:cNvSpPr>
                  <a:spLocks/>
                </p:cNvSpPr>
                <p:nvPr/>
              </p:nvSpPr>
              <p:spPr bwMode="auto">
                <a:xfrm>
                  <a:off x="1440" y="3264"/>
                  <a:ext cx="576" cy="24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  <a:cxn ang="0">
                      <a:pos x="576" y="240"/>
                    </a:cxn>
                    <a:cxn ang="0">
                      <a:pos x="240" y="2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6" h="240">
                      <a:moveTo>
                        <a:pt x="0" y="0"/>
                      </a:moveTo>
                      <a:lnTo>
                        <a:pt x="336" y="0"/>
                      </a:lnTo>
                      <a:lnTo>
                        <a:pt x="576" y="240"/>
                      </a:lnTo>
                      <a:lnTo>
                        <a:pt x="240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4" name="Group 26"/>
              <p:cNvGrpSpPr>
                <a:grpSpLocks/>
              </p:cNvGrpSpPr>
              <p:nvPr/>
            </p:nvGrpSpPr>
            <p:grpSpPr bwMode="auto">
              <a:xfrm>
                <a:off x="1872" y="2880"/>
                <a:ext cx="1824" cy="985"/>
                <a:chOff x="1872" y="2880"/>
                <a:chExt cx="1824" cy="912"/>
              </a:xfrm>
            </p:grpSpPr>
            <p:sp>
              <p:nvSpPr>
                <p:cNvPr id="109595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880"/>
                  <a:ext cx="912" cy="91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9596" name="Line 28"/>
                <p:cNvSpPr>
                  <a:spLocks noChangeShapeType="1"/>
                </p:cNvSpPr>
                <p:nvPr/>
              </p:nvSpPr>
              <p:spPr bwMode="auto">
                <a:xfrm>
                  <a:off x="2784" y="2880"/>
                  <a:ext cx="912" cy="91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5" name="Group 29"/>
              <p:cNvGrpSpPr>
                <a:grpSpLocks/>
              </p:cNvGrpSpPr>
              <p:nvPr/>
            </p:nvGrpSpPr>
            <p:grpSpPr bwMode="auto">
              <a:xfrm>
                <a:off x="3456" y="3606"/>
                <a:ext cx="1248" cy="259"/>
                <a:chOff x="3456" y="3552"/>
                <a:chExt cx="1248" cy="240"/>
              </a:xfrm>
            </p:grpSpPr>
            <p:sp>
              <p:nvSpPr>
                <p:cNvPr id="109598" name="Line 30"/>
                <p:cNvSpPr>
                  <a:spLocks noChangeShapeType="1"/>
                </p:cNvSpPr>
                <p:nvPr/>
              </p:nvSpPr>
              <p:spPr bwMode="auto">
                <a:xfrm>
                  <a:off x="3456" y="3552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9599" name="Line 31"/>
                <p:cNvSpPr>
                  <a:spLocks noChangeShapeType="1"/>
                </p:cNvSpPr>
                <p:nvPr/>
              </p:nvSpPr>
              <p:spPr bwMode="auto">
                <a:xfrm>
                  <a:off x="3696" y="3792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6" name="Group 53"/>
            <p:cNvGrpSpPr>
              <a:grpSpLocks/>
            </p:cNvGrpSpPr>
            <p:nvPr/>
          </p:nvGrpSpPr>
          <p:grpSpPr bwMode="auto">
            <a:xfrm>
              <a:off x="3792" y="1104"/>
              <a:ext cx="1021" cy="2688"/>
              <a:chOff x="3792" y="1104"/>
              <a:chExt cx="1021" cy="2688"/>
            </a:xfrm>
          </p:grpSpPr>
          <p:grpSp>
            <p:nvGrpSpPr>
              <p:cNvPr id="17" name="Group 39"/>
              <p:cNvGrpSpPr>
                <a:grpSpLocks/>
              </p:cNvGrpSpPr>
              <p:nvPr/>
            </p:nvGrpSpPr>
            <p:grpSpPr bwMode="auto">
              <a:xfrm>
                <a:off x="4545" y="1776"/>
                <a:ext cx="268" cy="1296"/>
                <a:chOff x="4176" y="1872"/>
                <a:chExt cx="240" cy="1296"/>
              </a:xfrm>
            </p:grpSpPr>
            <p:grpSp>
              <p:nvGrpSpPr>
                <p:cNvPr id="18" name="Group 40"/>
                <p:cNvGrpSpPr>
                  <a:grpSpLocks/>
                </p:cNvGrpSpPr>
                <p:nvPr/>
              </p:nvGrpSpPr>
              <p:grpSpPr bwMode="auto">
                <a:xfrm>
                  <a:off x="4176" y="2448"/>
                  <a:ext cx="240" cy="720"/>
                  <a:chOff x="2736" y="2832"/>
                  <a:chExt cx="240" cy="720"/>
                </a:xfrm>
              </p:grpSpPr>
              <p:sp>
                <p:nvSpPr>
                  <p:cNvPr id="109609" name="Freeform 41"/>
                  <p:cNvSpPr>
                    <a:spLocks/>
                  </p:cNvSpPr>
                  <p:nvPr/>
                </p:nvSpPr>
                <p:spPr bwMode="auto">
                  <a:xfrm>
                    <a:off x="2736" y="2832"/>
                    <a:ext cx="240" cy="7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0" y="240"/>
                      </a:cxn>
                      <a:cxn ang="0">
                        <a:pos x="240" y="720"/>
                      </a:cxn>
                      <a:cxn ang="0">
                        <a:pos x="0" y="48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0" h="720">
                        <a:moveTo>
                          <a:pt x="0" y="0"/>
                        </a:moveTo>
                        <a:lnTo>
                          <a:pt x="240" y="240"/>
                        </a:lnTo>
                        <a:lnTo>
                          <a:pt x="240" y="720"/>
                        </a:lnTo>
                        <a:lnTo>
                          <a:pt x="0" y="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09610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072"/>
                    <a:ext cx="144" cy="240"/>
                  </a:xfrm>
                  <a:prstGeom prst="ellipse">
                    <a:avLst/>
                  </a:prstGeom>
                  <a:solidFill>
                    <a:srgbClr val="CCEC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9611" name="Freeform 43"/>
                <p:cNvSpPr>
                  <a:spLocks/>
                </p:cNvSpPr>
                <p:nvPr/>
              </p:nvSpPr>
              <p:spPr bwMode="auto">
                <a:xfrm>
                  <a:off x="4176" y="1872"/>
                  <a:ext cx="240" cy="81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192"/>
                    </a:cxn>
                    <a:cxn ang="0">
                      <a:pos x="192" y="384"/>
                    </a:cxn>
                    <a:cxn ang="0">
                      <a:pos x="240" y="432"/>
                    </a:cxn>
                    <a:cxn ang="0">
                      <a:pos x="240" y="816"/>
                    </a:cxn>
                    <a:cxn ang="0">
                      <a:pos x="0" y="57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816">
                      <a:moveTo>
                        <a:pt x="0" y="0"/>
                      </a:moveTo>
                      <a:lnTo>
                        <a:pt x="192" y="192"/>
                      </a:lnTo>
                      <a:lnTo>
                        <a:pt x="192" y="384"/>
                      </a:lnTo>
                      <a:lnTo>
                        <a:pt x="240" y="432"/>
                      </a:lnTo>
                      <a:lnTo>
                        <a:pt x="240" y="816"/>
                      </a:lnTo>
                      <a:lnTo>
                        <a:pt x="0" y="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" name="Group 44"/>
              <p:cNvGrpSpPr>
                <a:grpSpLocks/>
              </p:cNvGrpSpPr>
              <p:nvPr/>
            </p:nvGrpSpPr>
            <p:grpSpPr bwMode="auto">
              <a:xfrm>
                <a:off x="3792" y="1104"/>
                <a:ext cx="1021" cy="1968"/>
                <a:chOff x="3792" y="1104"/>
                <a:chExt cx="912" cy="1968"/>
              </a:xfrm>
            </p:grpSpPr>
            <p:sp>
              <p:nvSpPr>
                <p:cNvPr id="109613" name="Line 45"/>
                <p:cNvSpPr>
                  <a:spLocks noChangeShapeType="1"/>
                </p:cNvSpPr>
                <p:nvPr/>
              </p:nvSpPr>
              <p:spPr bwMode="auto">
                <a:xfrm>
                  <a:off x="3792" y="2160"/>
                  <a:ext cx="912" cy="912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9614" name="Line 46"/>
                <p:cNvSpPr>
                  <a:spLocks noChangeShapeType="1"/>
                </p:cNvSpPr>
                <p:nvPr/>
              </p:nvSpPr>
              <p:spPr bwMode="auto">
                <a:xfrm>
                  <a:off x="3792" y="1104"/>
                  <a:ext cx="864" cy="864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oup 47"/>
              <p:cNvGrpSpPr>
                <a:grpSpLocks/>
              </p:cNvGrpSpPr>
              <p:nvPr/>
            </p:nvGrpSpPr>
            <p:grpSpPr bwMode="auto">
              <a:xfrm>
                <a:off x="4545" y="2832"/>
                <a:ext cx="268" cy="960"/>
                <a:chOff x="4464" y="2832"/>
                <a:chExt cx="240" cy="960"/>
              </a:xfrm>
            </p:grpSpPr>
            <p:sp>
              <p:nvSpPr>
                <p:cNvPr id="109616" name="Line 48"/>
                <p:cNvSpPr>
                  <a:spLocks noChangeShapeType="1"/>
                </p:cNvSpPr>
                <p:nvPr/>
              </p:nvSpPr>
              <p:spPr bwMode="auto">
                <a:xfrm>
                  <a:off x="4704" y="3072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09617" name="Line 49"/>
                <p:cNvSpPr>
                  <a:spLocks noChangeShapeType="1"/>
                </p:cNvSpPr>
                <p:nvPr/>
              </p:nvSpPr>
              <p:spPr bwMode="auto">
                <a:xfrm>
                  <a:off x="4464" y="2832"/>
                  <a:ext cx="0" cy="720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109623" name="Text Box 55"/>
          <p:cNvSpPr txBox="1">
            <a:spLocks noChangeArrowheads="1"/>
          </p:cNvSpPr>
          <p:nvPr/>
        </p:nvSpPr>
        <p:spPr bwMode="auto">
          <a:xfrm>
            <a:off x="0" y="0"/>
            <a:ext cx="48895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1200" i="1">
                <a:solidFill>
                  <a:srgbClr val="009999"/>
                </a:solidFill>
              </a:rPr>
              <a:t>K.B.</a:t>
            </a:r>
          </a:p>
        </p:txBody>
      </p:sp>
      <p:sp>
        <p:nvSpPr>
          <p:cNvPr id="109624" name="Text Box 56"/>
          <p:cNvSpPr txBox="1">
            <a:spLocks noChangeArrowheads="1"/>
          </p:cNvSpPr>
          <p:nvPr/>
        </p:nvSpPr>
        <p:spPr bwMode="auto">
          <a:xfrm>
            <a:off x="2922588" y="212725"/>
            <a:ext cx="366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bryły</a:t>
            </a:r>
            <a:endParaRPr lang="pl-PL" sz="12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133600" y="609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pl-PL" sz="2400" b="0">
              <a:latin typeface="Times New Roman" pitchFamily="18" charset="0"/>
            </a:endParaRPr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7672388" y="3417888"/>
            <a:ext cx="290512" cy="293687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0614" name="Freeform 22"/>
          <p:cNvSpPr>
            <a:spLocks/>
          </p:cNvSpPr>
          <p:nvPr/>
        </p:nvSpPr>
        <p:spPr bwMode="auto">
          <a:xfrm>
            <a:off x="6869113" y="4005263"/>
            <a:ext cx="876300" cy="366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6" y="0"/>
              </a:cxn>
              <a:cxn ang="0">
                <a:pos x="576" y="240"/>
              </a:cxn>
              <a:cxn ang="0">
                <a:pos x="240" y="240"/>
              </a:cxn>
              <a:cxn ang="0">
                <a:pos x="0" y="0"/>
              </a:cxn>
            </a:cxnLst>
            <a:rect l="0" t="0" r="r" b="b"/>
            <a:pathLst>
              <a:path w="576" h="240">
                <a:moveTo>
                  <a:pt x="0" y="0"/>
                </a:moveTo>
                <a:lnTo>
                  <a:pt x="336" y="0"/>
                </a:lnTo>
                <a:lnTo>
                  <a:pt x="576" y="240"/>
                </a:lnTo>
                <a:lnTo>
                  <a:pt x="240" y="240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0616" name="Freeform 24"/>
          <p:cNvSpPr>
            <a:spLocks/>
          </p:cNvSpPr>
          <p:nvPr/>
        </p:nvSpPr>
        <p:spPr bwMode="auto">
          <a:xfrm>
            <a:off x="6869113" y="4005263"/>
            <a:ext cx="365125" cy="1100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40"/>
              </a:cxn>
              <a:cxn ang="0">
                <a:pos x="240" y="720"/>
              </a:cxn>
              <a:cxn ang="0">
                <a:pos x="0" y="480"/>
              </a:cxn>
              <a:cxn ang="0">
                <a:pos x="0" y="0"/>
              </a:cxn>
            </a:cxnLst>
            <a:rect l="0" t="0" r="r" b="b"/>
            <a:pathLst>
              <a:path w="240" h="720">
                <a:moveTo>
                  <a:pt x="0" y="0"/>
                </a:moveTo>
                <a:lnTo>
                  <a:pt x="240" y="240"/>
                </a:lnTo>
                <a:lnTo>
                  <a:pt x="240" y="720"/>
                </a:lnTo>
                <a:lnTo>
                  <a:pt x="0" y="480"/>
                </a:lnTo>
                <a:lnTo>
                  <a:pt x="0" y="0"/>
                </a:lnTo>
                <a:close/>
              </a:path>
            </a:pathLst>
          </a:custGeom>
          <a:solidFill>
            <a:srgbClr val="FF7C8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0617" name="Oval 25"/>
          <p:cNvSpPr>
            <a:spLocks noChangeArrowheads="1"/>
          </p:cNvSpPr>
          <p:nvPr/>
        </p:nvSpPr>
        <p:spPr bwMode="auto">
          <a:xfrm>
            <a:off x="6942138" y="4371975"/>
            <a:ext cx="219075" cy="366713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0618" name="Freeform 26"/>
          <p:cNvSpPr>
            <a:spLocks/>
          </p:cNvSpPr>
          <p:nvPr/>
        </p:nvSpPr>
        <p:spPr bwMode="auto">
          <a:xfrm>
            <a:off x="7380288" y="3124200"/>
            <a:ext cx="1020762" cy="2936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0"/>
              </a:cxn>
              <a:cxn ang="0">
                <a:pos x="672" y="96"/>
              </a:cxn>
              <a:cxn ang="0">
                <a:pos x="288" y="96"/>
              </a:cxn>
              <a:cxn ang="0">
                <a:pos x="384" y="192"/>
              </a:cxn>
              <a:cxn ang="0">
                <a:pos x="192" y="192"/>
              </a:cxn>
              <a:cxn ang="0">
                <a:pos x="0" y="0"/>
              </a:cxn>
            </a:cxnLst>
            <a:rect l="0" t="0" r="r" b="b"/>
            <a:pathLst>
              <a:path w="672" h="192">
                <a:moveTo>
                  <a:pt x="0" y="0"/>
                </a:moveTo>
                <a:lnTo>
                  <a:pt x="576" y="0"/>
                </a:lnTo>
                <a:lnTo>
                  <a:pt x="672" y="96"/>
                </a:lnTo>
                <a:lnTo>
                  <a:pt x="288" y="96"/>
                </a:lnTo>
                <a:lnTo>
                  <a:pt x="384" y="192"/>
                </a:lnTo>
                <a:lnTo>
                  <a:pt x="192" y="192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0619" name="Freeform 27"/>
          <p:cNvSpPr>
            <a:spLocks/>
          </p:cNvSpPr>
          <p:nvPr/>
        </p:nvSpPr>
        <p:spPr bwMode="auto">
          <a:xfrm>
            <a:off x="7234238" y="3784600"/>
            <a:ext cx="1385887" cy="1320800"/>
          </a:xfrm>
          <a:custGeom>
            <a:avLst/>
            <a:gdLst/>
            <a:ahLst/>
            <a:cxnLst>
              <a:cxn ang="0">
                <a:pos x="912" y="0"/>
              </a:cxn>
              <a:cxn ang="0">
                <a:pos x="336" y="0"/>
              </a:cxn>
              <a:cxn ang="0">
                <a:pos x="336" y="384"/>
              </a:cxn>
              <a:cxn ang="0">
                <a:pos x="0" y="384"/>
              </a:cxn>
              <a:cxn ang="0">
                <a:pos x="0" y="864"/>
              </a:cxn>
              <a:cxn ang="0">
                <a:pos x="912" y="864"/>
              </a:cxn>
              <a:cxn ang="0">
                <a:pos x="912" y="0"/>
              </a:cxn>
            </a:cxnLst>
            <a:rect l="0" t="0" r="r" b="b"/>
            <a:pathLst>
              <a:path w="912" h="864">
                <a:moveTo>
                  <a:pt x="912" y="0"/>
                </a:moveTo>
                <a:lnTo>
                  <a:pt x="336" y="0"/>
                </a:lnTo>
                <a:lnTo>
                  <a:pt x="336" y="384"/>
                </a:lnTo>
                <a:lnTo>
                  <a:pt x="0" y="384"/>
                </a:lnTo>
                <a:lnTo>
                  <a:pt x="0" y="864"/>
                </a:lnTo>
                <a:lnTo>
                  <a:pt x="912" y="864"/>
                </a:lnTo>
                <a:lnTo>
                  <a:pt x="912" y="0"/>
                </a:lnTo>
                <a:close/>
              </a:path>
            </a:pathLst>
          </a:custGeom>
          <a:solidFill>
            <a:srgbClr val="DDDDDD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0620" name="Freeform 28"/>
          <p:cNvSpPr>
            <a:spLocks/>
          </p:cNvSpPr>
          <p:nvPr/>
        </p:nvSpPr>
        <p:spPr bwMode="auto">
          <a:xfrm>
            <a:off x="7380288" y="3124200"/>
            <a:ext cx="365125" cy="1247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92"/>
              </a:cxn>
              <a:cxn ang="0">
                <a:pos x="192" y="384"/>
              </a:cxn>
              <a:cxn ang="0">
                <a:pos x="240" y="432"/>
              </a:cxn>
              <a:cxn ang="0">
                <a:pos x="240" y="816"/>
              </a:cxn>
              <a:cxn ang="0">
                <a:pos x="0" y="576"/>
              </a:cxn>
              <a:cxn ang="0">
                <a:pos x="0" y="0"/>
              </a:cxn>
            </a:cxnLst>
            <a:rect l="0" t="0" r="r" b="b"/>
            <a:pathLst>
              <a:path w="240" h="816">
                <a:moveTo>
                  <a:pt x="0" y="0"/>
                </a:moveTo>
                <a:lnTo>
                  <a:pt x="192" y="192"/>
                </a:lnTo>
                <a:lnTo>
                  <a:pt x="192" y="384"/>
                </a:lnTo>
                <a:lnTo>
                  <a:pt x="240" y="432"/>
                </a:lnTo>
                <a:lnTo>
                  <a:pt x="240" y="816"/>
                </a:lnTo>
                <a:lnTo>
                  <a:pt x="0" y="5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0621" name="Freeform 29"/>
          <p:cNvSpPr>
            <a:spLocks/>
          </p:cNvSpPr>
          <p:nvPr/>
        </p:nvSpPr>
        <p:spPr bwMode="auto">
          <a:xfrm>
            <a:off x="7672388" y="3563938"/>
            <a:ext cx="947737" cy="220662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192" y="0"/>
              </a:cxn>
              <a:cxn ang="0">
                <a:pos x="192" y="96"/>
              </a:cxn>
              <a:cxn ang="0">
                <a:pos x="0" y="96"/>
              </a:cxn>
              <a:cxn ang="0">
                <a:pos x="48" y="144"/>
              </a:cxn>
              <a:cxn ang="0">
                <a:pos x="624" y="144"/>
              </a:cxn>
              <a:cxn ang="0">
                <a:pos x="480" y="0"/>
              </a:cxn>
            </a:cxnLst>
            <a:rect l="0" t="0" r="r" b="b"/>
            <a:pathLst>
              <a:path w="624" h="144">
                <a:moveTo>
                  <a:pt x="480" y="0"/>
                </a:moveTo>
                <a:lnTo>
                  <a:pt x="192" y="0"/>
                </a:lnTo>
                <a:lnTo>
                  <a:pt x="192" y="96"/>
                </a:lnTo>
                <a:lnTo>
                  <a:pt x="0" y="96"/>
                </a:lnTo>
                <a:lnTo>
                  <a:pt x="48" y="144"/>
                </a:lnTo>
                <a:lnTo>
                  <a:pt x="624" y="144"/>
                </a:lnTo>
                <a:lnTo>
                  <a:pt x="480" y="0"/>
                </a:lnTo>
                <a:close/>
              </a:path>
            </a:pathLst>
          </a:custGeom>
          <a:solidFill>
            <a:schemeClr val="folHlink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0622" name="Freeform 30"/>
          <p:cNvSpPr>
            <a:spLocks/>
          </p:cNvSpPr>
          <p:nvPr/>
        </p:nvSpPr>
        <p:spPr bwMode="auto">
          <a:xfrm>
            <a:off x="7816850" y="3270250"/>
            <a:ext cx="584200" cy="293688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384" y="192"/>
              </a:cxn>
              <a:cxn ang="0">
                <a:pos x="96" y="192"/>
              </a:cxn>
              <a:cxn ang="0">
                <a:pos x="96" y="96"/>
              </a:cxn>
              <a:cxn ang="0">
                <a:pos x="0" y="0"/>
              </a:cxn>
              <a:cxn ang="0">
                <a:pos x="384" y="0"/>
              </a:cxn>
            </a:cxnLst>
            <a:rect l="0" t="0" r="r" b="b"/>
            <a:pathLst>
              <a:path w="384" h="192">
                <a:moveTo>
                  <a:pt x="384" y="0"/>
                </a:moveTo>
                <a:lnTo>
                  <a:pt x="384" y="192"/>
                </a:lnTo>
                <a:lnTo>
                  <a:pt x="96" y="192"/>
                </a:lnTo>
                <a:lnTo>
                  <a:pt x="96" y="96"/>
                </a:lnTo>
                <a:lnTo>
                  <a:pt x="0" y="0"/>
                </a:lnTo>
                <a:lnTo>
                  <a:pt x="384" y="0"/>
                </a:lnTo>
                <a:close/>
              </a:path>
            </a:pathLst>
          </a:custGeom>
          <a:solidFill>
            <a:srgbClr val="FFCC66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0636" name="Line 44"/>
          <p:cNvSpPr>
            <a:spLocks noChangeShapeType="1"/>
          </p:cNvSpPr>
          <p:nvPr/>
        </p:nvSpPr>
        <p:spPr bwMode="auto">
          <a:xfrm rot="5400000">
            <a:off x="6248400" y="76200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10648" name="AutoShape 5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39125" y="6096000"/>
            <a:ext cx="381000" cy="381000"/>
          </a:xfrm>
          <a:prstGeom prst="actionButtonReturn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889000" y="609600"/>
            <a:ext cx="6096000" cy="6096000"/>
            <a:chOff x="1200" y="192"/>
            <a:chExt cx="3840" cy="3840"/>
          </a:xfrm>
        </p:grpSpPr>
        <p:sp>
          <p:nvSpPr>
            <p:cNvPr id="110594" name="Oval 2"/>
            <p:cNvSpPr>
              <a:spLocks noChangeArrowheads="1"/>
            </p:cNvSpPr>
            <p:nvPr/>
          </p:nvSpPr>
          <p:spPr bwMode="auto">
            <a:xfrm>
              <a:off x="2496" y="1488"/>
              <a:ext cx="1200" cy="1200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595" name="Oval 3"/>
            <p:cNvSpPr>
              <a:spLocks noChangeArrowheads="1"/>
            </p:cNvSpPr>
            <p:nvPr/>
          </p:nvSpPr>
          <p:spPr bwMode="auto">
            <a:xfrm>
              <a:off x="1872" y="864"/>
              <a:ext cx="2496" cy="2496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0" y="192"/>
              <a:ext cx="3840" cy="3840"/>
              <a:chOff x="1200" y="192"/>
              <a:chExt cx="3840" cy="384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200" y="192"/>
                <a:ext cx="1920" cy="1920"/>
                <a:chOff x="1344" y="432"/>
                <a:chExt cx="2448" cy="2448"/>
              </a:xfrm>
            </p:grpSpPr>
            <p:sp>
              <p:nvSpPr>
                <p:cNvPr id="110599" name="Rectangle 7"/>
                <p:cNvSpPr>
                  <a:spLocks noChangeArrowheads="1"/>
                </p:cNvSpPr>
                <p:nvPr/>
              </p:nvSpPr>
              <p:spPr bwMode="auto">
                <a:xfrm>
                  <a:off x="1344" y="432"/>
                  <a:ext cx="2448" cy="2448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060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37" y="528"/>
                  <a:ext cx="148" cy="3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1200" y="192"/>
                <a:ext cx="3840" cy="3840"/>
                <a:chOff x="1200" y="192"/>
                <a:chExt cx="3840" cy="3840"/>
              </a:xfrm>
            </p:grpSpPr>
            <p:sp>
              <p:nvSpPr>
                <p:cNvPr id="110602" name="Rectangle 10"/>
                <p:cNvSpPr>
                  <a:spLocks noChangeArrowheads="1"/>
                </p:cNvSpPr>
                <p:nvPr/>
              </p:nvSpPr>
              <p:spPr bwMode="auto">
                <a:xfrm>
                  <a:off x="1200" y="2112"/>
                  <a:ext cx="1920" cy="192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3120" y="192"/>
                  <a:ext cx="1920" cy="1920"/>
                  <a:chOff x="3120" y="192"/>
                  <a:chExt cx="1920" cy="1920"/>
                </a:xfrm>
              </p:grpSpPr>
              <p:sp>
                <p:nvSpPr>
                  <p:cNvPr id="11060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192"/>
                    <a:ext cx="1920" cy="192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CCECFF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10605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336"/>
                    <a:ext cx="288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pl-PL" sz="2000"/>
                      <a:t>III</a:t>
                    </a:r>
                    <a:endParaRPr lang="pl-PL" sz="2000" b="0"/>
                  </a:p>
                </p:txBody>
              </p:sp>
            </p:grpSp>
            <p:sp>
              <p:nvSpPr>
                <p:cNvPr id="11060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296" y="3696"/>
                  <a:ext cx="3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000"/>
                    <a:t>II</a:t>
                  </a:r>
                  <a:endParaRPr lang="pl-PL" sz="2000" b="0"/>
                </a:p>
              </p:txBody>
            </p:sp>
          </p:grp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728" y="720"/>
              <a:ext cx="912" cy="1056"/>
              <a:chOff x="2544" y="1776"/>
              <a:chExt cx="912" cy="1056"/>
            </a:xfrm>
          </p:grpSpPr>
          <p:sp>
            <p:nvSpPr>
              <p:cNvPr id="110608" name="Freeform 16"/>
              <p:cNvSpPr>
                <a:spLocks/>
              </p:cNvSpPr>
              <p:nvPr/>
            </p:nvSpPr>
            <p:spPr bwMode="auto">
              <a:xfrm>
                <a:off x="2544" y="1968"/>
                <a:ext cx="912" cy="864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336" y="0"/>
                  </a:cxn>
                  <a:cxn ang="0">
                    <a:pos x="336" y="384"/>
                  </a:cxn>
                  <a:cxn ang="0">
                    <a:pos x="0" y="384"/>
                  </a:cxn>
                  <a:cxn ang="0">
                    <a:pos x="0" y="864"/>
                  </a:cxn>
                  <a:cxn ang="0">
                    <a:pos x="912" y="864"/>
                  </a:cxn>
                  <a:cxn ang="0">
                    <a:pos x="912" y="0"/>
                  </a:cxn>
                </a:cxnLst>
                <a:rect l="0" t="0" r="r" b="b"/>
                <a:pathLst>
                  <a:path w="912" h="864">
                    <a:moveTo>
                      <a:pt x="912" y="0"/>
                    </a:moveTo>
                    <a:lnTo>
                      <a:pt x="336" y="0"/>
                    </a:lnTo>
                    <a:lnTo>
                      <a:pt x="336" y="384"/>
                    </a:lnTo>
                    <a:lnTo>
                      <a:pt x="0" y="384"/>
                    </a:lnTo>
                    <a:lnTo>
                      <a:pt x="0" y="864"/>
                    </a:lnTo>
                    <a:lnTo>
                      <a:pt x="912" y="864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0609" name="Rectangle 17"/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192" cy="1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0610" name="Rectangle 18"/>
              <p:cNvSpPr>
                <a:spLocks noChangeArrowheads="1"/>
              </p:cNvSpPr>
              <p:nvPr/>
            </p:nvSpPr>
            <p:spPr bwMode="auto">
              <a:xfrm>
                <a:off x="3072" y="1776"/>
                <a:ext cx="384" cy="192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10623" name="Line 31"/>
            <p:cNvSpPr>
              <a:spLocks noChangeShapeType="1"/>
            </p:cNvSpPr>
            <p:nvPr/>
          </p:nvSpPr>
          <p:spPr bwMode="auto">
            <a:xfrm>
              <a:off x="1728" y="1776"/>
              <a:ext cx="0" cy="91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24" name="Line 32"/>
            <p:cNvSpPr>
              <a:spLocks noChangeShapeType="1"/>
            </p:cNvSpPr>
            <p:nvPr/>
          </p:nvSpPr>
          <p:spPr bwMode="auto">
            <a:xfrm>
              <a:off x="2640" y="1776"/>
              <a:ext cx="0" cy="91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25" name="Rectangle 33"/>
            <p:cNvSpPr>
              <a:spLocks noChangeArrowheads="1"/>
            </p:cNvSpPr>
            <p:nvPr/>
          </p:nvSpPr>
          <p:spPr bwMode="auto">
            <a:xfrm>
              <a:off x="1728" y="2688"/>
              <a:ext cx="336" cy="672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26" name="Freeform 34"/>
            <p:cNvSpPr>
              <a:spLocks/>
            </p:cNvSpPr>
            <p:nvPr/>
          </p:nvSpPr>
          <p:spPr bwMode="auto">
            <a:xfrm>
              <a:off x="2064" y="2688"/>
              <a:ext cx="576" cy="480"/>
            </a:xfrm>
            <a:custGeom>
              <a:avLst/>
              <a:gdLst/>
              <a:ahLst/>
              <a:cxnLst>
                <a:cxn ang="0">
                  <a:pos x="192" y="480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576" y="0"/>
                </a:cxn>
                <a:cxn ang="0">
                  <a:pos x="576" y="288"/>
                </a:cxn>
                <a:cxn ang="0">
                  <a:pos x="192" y="288"/>
                </a:cxn>
                <a:cxn ang="0">
                  <a:pos x="192" y="480"/>
                </a:cxn>
              </a:cxnLst>
              <a:rect l="0" t="0" r="r" b="b"/>
              <a:pathLst>
                <a:path w="576" h="480">
                  <a:moveTo>
                    <a:pt x="192" y="480"/>
                  </a:moveTo>
                  <a:lnTo>
                    <a:pt x="0" y="480"/>
                  </a:lnTo>
                  <a:lnTo>
                    <a:pt x="0" y="0"/>
                  </a:lnTo>
                  <a:lnTo>
                    <a:pt x="576" y="0"/>
                  </a:lnTo>
                  <a:lnTo>
                    <a:pt x="576" y="288"/>
                  </a:lnTo>
                  <a:lnTo>
                    <a:pt x="192" y="288"/>
                  </a:lnTo>
                  <a:lnTo>
                    <a:pt x="192" y="480"/>
                  </a:lnTo>
                  <a:close/>
                </a:path>
              </a:pathLst>
            </a:custGeom>
            <a:solidFill>
              <a:srgbClr val="CCE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27" name="Freeform 35"/>
            <p:cNvSpPr>
              <a:spLocks/>
            </p:cNvSpPr>
            <p:nvPr/>
          </p:nvSpPr>
          <p:spPr bwMode="auto">
            <a:xfrm>
              <a:off x="2064" y="2976"/>
              <a:ext cx="576" cy="384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92" y="192"/>
                </a:cxn>
                <a:cxn ang="0">
                  <a:pos x="0" y="192"/>
                </a:cxn>
                <a:cxn ang="0">
                  <a:pos x="0" y="384"/>
                </a:cxn>
                <a:cxn ang="0">
                  <a:pos x="576" y="384"/>
                </a:cxn>
                <a:cxn ang="0">
                  <a:pos x="576" y="0"/>
                </a:cxn>
                <a:cxn ang="0">
                  <a:pos x="192" y="0"/>
                </a:cxn>
              </a:cxnLst>
              <a:rect l="0" t="0" r="r" b="b"/>
              <a:pathLst>
                <a:path w="576" h="384">
                  <a:moveTo>
                    <a:pt x="192" y="0"/>
                  </a:moveTo>
                  <a:lnTo>
                    <a:pt x="192" y="192"/>
                  </a:lnTo>
                  <a:lnTo>
                    <a:pt x="0" y="192"/>
                  </a:lnTo>
                  <a:lnTo>
                    <a:pt x="0" y="384"/>
                  </a:lnTo>
                  <a:lnTo>
                    <a:pt x="576" y="384"/>
                  </a:lnTo>
                  <a:lnTo>
                    <a:pt x="576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28" name="Line 36"/>
            <p:cNvSpPr>
              <a:spLocks noChangeShapeType="1"/>
            </p:cNvSpPr>
            <p:nvPr/>
          </p:nvSpPr>
          <p:spPr bwMode="auto">
            <a:xfrm>
              <a:off x="2640" y="2688"/>
              <a:ext cx="4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29" name="Line 37"/>
            <p:cNvSpPr>
              <a:spLocks noChangeShapeType="1"/>
            </p:cNvSpPr>
            <p:nvPr/>
          </p:nvSpPr>
          <p:spPr bwMode="auto">
            <a:xfrm>
              <a:off x="2640" y="3360"/>
              <a:ext cx="48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30" name="Line 38"/>
            <p:cNvSpPr>
              <a:spLocks noChangeShapeType="1"/>
            </p:cNvSpPr>
            <p:nvPr/>
          </p:nvSpPr>
          <p:spPr bwMode="auto">
            <a:xfrm rot="5400000">
              <a:off x="3168" y="1248"/>
              <a:ext cx="0" cy="10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31" name="Line 39"/>
            <p:cNvSpPr>
              <a:spLocks noChangeShapeType="1"/>
            </p:cNvSpPr>
            <p:nvPr/>
          </p:nvSpPr>
          <p:spPr bwMode="auto">
            <a:xfrm>
              <a:off x="3696" y="1776"/>
              <a:ext cx="0" cy="33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32" name="Line 40"/>
            <p:cNvSpPr>
              <a:spLocks noChangeShapeType="1"/>
            </p:cNvSpPr>
            <p:nvPr/>
          </p:nvSpPr>
          <p:spPr bwMode="auto">
            <a:xfrm>
              <a:off x="4368" y="1776"/>
              <a:ext cx="0" cy="33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33" name="Line 41"/>
            <p:cNvSpPr>
              <a:spLocks noChangeShapeType="1"/>
            </p:cNvSpPr>
            <p:nvPr/>
          </p:nvSpPr>
          <p:spPr bwMode="auto">
            <a:xfrm rot="5400000">
              <a:off x="3168" y="192"/>
              <a:ext cx="0" cy="10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34" name="Rectangle 42"/>
            <p:cNvSpPr>
              <a:spLocks noChangeArrowheads="1"/>
            </p:cNvSpPr>
            <p:nvPr/>
          </p:nvSpPr>
          <p:spPr bwMode="auto">
            <a:xfrm>
              <a:off x="3696" y="1296"/>
              <a:ext cx="672" cy="480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37" name="Freeform 45"/>
            <p:cNvSpPr>
              <a:spLocks/>
            </p:cNvSpPr>
            <p:nvPr/>
          </p:nvSpPr>
          <p:spPr bwMode="auto">
            <a:xfrm>
              <a:off x="3696" y="720"/>
              <a:ext cx="672" cy="576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0" y="0"/>
                </a:cxn>
                <a:cxn ang="0">
                  <a:pos x="480" y="0"/>
                </a:cxn>
                <a:cxn ang="0">
                  <a:pos x="480" y="192"/>
                </a:cxn>
                <a:cxn ang="0">
                  <a:pos x="672" y="192"/>
                </a:cxn>
                <a:cxn ang="0">
                  <a:pos x="672" y="576"/>
                </a:cxn>
                <a:cxn ang="0">
                  <a:pos x="0" y="576"/>
                </a:cxn>
              </a:cxnLst>
              <a:rect l="0" t="0" r="r" b="b"/>
              <a:pathLst>
                <a:path w="672" h="576">
                  <a:moveTo>
                    <a:pt x="0" y="576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192"/>
                  </a:lnTo>
                  <a:lnTo>
                    <a:pt x="672" y="192"/>
                  </a:lnTo>
                  <a:lnTo>
                    <a:pt x="672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chemeClr val="bg2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38" name="Line 46"/>
            <p:cNvSpPr>
              <a:spLocks noChangeShapeType="1"/>
            </p:cNvSpPr>
            <p:nvPr/>
          </p:nvSpPr>
          <p:spPr bwMode="auto">
            <a:xfrm>
              <a:off x="3984" y="720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39" name="Line 47"/>
            <p:cNvSpPr>
              <a:spLocks noChangeShapeType="1"/>
            </p:cNvSpPr>
            <p:nvPr/>
          </p:nvSpPr>
          <p:spPr bwMode="auto">
            <a:xfrm>
              <a:off x="3984" y="912"/>
              <a:ext cx="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42" name="Line 50"/>
            <p:cNvSpPr>
              <a:spLocks noChangeShapeType="1"/>
            </p:cNvSpPr>
            <p:nvPr/>
          </p:nvSpPr>
          <p:spPr bwMode="auto">
            <a:xfrm flipH="1">
              <a:off x="1728" y="2880"/>
              <a:ext cx="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43" name="Line 51"/>
            <p:cNvSpPr>
              <a:spLocks noChangeShapeType="1"/>
            </p:cNvSpPr>
            <p:nvPr/>
          </p:nvSpPr>
          <p:spPr bwMode="auto">
            <a:xfrm flipH="1">
              <a:off x="1728" y="3168"/>
              <a:ext cx="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1680" y="3024"/>
              <a:ext cx="1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 flipH="1">
              <a:off x="1728" y="1392"/>
              <a:ext cx="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46" name="Line 54"/>
            <p:cNvSpPr>
              <a:spLocks noChangeShapeType="1"/>
            </p:cNvSpPr>
            <p:nvPr/>
          </p:nvSpPr>
          <p:spPr bwMode="auto">
            <a:xfrm flipH="1">
              <a:off x="1728" y="1680"/>
              <a:ext cx="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47" name="Line 55"/>
            <p:cNvSpPr>
              <a:spLocks noChangeShapeType="1"/>
            </p:cNvSpPr>
            <p:nvPr/>
          </p:nvSpPr>
          <p:spPr bwMode="auto">
            <a:xfrm>
              <a:off x="1680" y="1536"/>
              <a:ext cx="1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35" name="Oval 43"/>
            <p:cNvSpPr>
              <a:spLocks noChangeArrowheads="1"/>
            </p:cNvSpPr>
            <p:nvPr/>
          </p:nvSpPr>
          <p:spPr bwMode="auto">
            <a:xfrm>
              <a:off x="3888" y="1392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40" name="Line 48"/>
            <p:cNvSpPr>
              <a:spLocks noChangeShapeType="1"/>
            </p:cNvSpPr>
            <p:nvPr/>
          </p:nvSpPr>
          <p:spPr bwMode="auto">
            <a:xfrm>
              <a:off x="4032" y="1344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0641" name="Line 49"/>
            <p:cNvSpPr>
              <a:spLocks noChangeShapeType="1"/>
            </p:cNvSpPr>
            <p:nvPr/>
          </p:nvSpPr>
          <p:spPr bwMode="auto">
            <a:xfrm rot="5400000">
              <a:off x="4032" y="1344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10659" name="Text Box 67"/>
          <p:cNvSpPr txBox="1">
            <a:spLocks noChangeArrowheads="1"/>
          </p:cNvSpPr>
          <p:nvPr/>
        </p:nvSpPr>
        <p:spPr bwMode="auto">
          <a:xfrm>
            <a:off x="3729038" y="217488"/>
            <a:ext cx="249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Rzuty prostokątne bryły</a:t>
            </a:r>
            <a:endParaRPr lang="pl-P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98" y="1058142"/>
            <a:ext cx="9152597" cy="575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r="1226"/>
          <a:stretch>
            <a:fillRect/>
          </a:stretch>
        </p:blipFill>
        <p:spPr bwMode="auto">
          <a:xfrm>
            <a:off x="76558" y="1281113"/>
            <a:ext cx="8959938" cy="527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3999" cy="578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08550" y="5067300"/>
            <a:ext cx="1093788" cy="1219200"/>
            <a:chOff x="3264" y="3360"/>
            <a:chExt cx="689" cy="76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264" y="3360"/>
              <a:ext cx="636" cy="715"/>
              <a:chOff x="3264" y="3360"/>
              <a:chExt cx="636" cy="715"/>
            </a:xfrm>
          </p:grpSpPr>
          <p:sp>
            <p:nvSpPr>
              <p:cNvPr id="129028" name="Freeform 4"/>
              <p:cNvSpPr>
                <a:spLocks/>
              </p:cNvSpPr>
              <p:nvPr/>
            </p:nvSpPr>
            <p:spPr bwMode="auto">
              <a:xfrm>
                <a:off x="3450" y="3360"/>
                <a:ext cx="371" cy="132"/>
              </a:xfrm>
              <a:custGeom>
                <a:avLst/>
                <a:gdLst/>
                <a:ahLst/>
                <a:cxnLst>
                  <a:cxn ang="0">
                    <a:pos x="432" y="240"/>
                  </a:cxn>
                  <a:cxn ang="0">
                    <a:pos x="288" y="96"/>
                  </a:cxn>
                  <a:cxn ang="0">
                    <a:pos x="672" y="96"/>
                  </a:cxn>
                  <a:cxn ang="0">
                    <a:pos x="576" y="0"/>
                  </a:cxn>
                  <a:cxn ang="0">
                    <a:pos x="0" y="0"/>
                  </a:cxn>
                  <a:cxn ang="0">
                    <a:pos x="240" y="240"/>
                  </a:cxn>
                  <a:cxn ang="0">
                    <a:pos x="432" y="240"/>
                  </a:cxn>
                </a:cxnLst>
                <a:rect l="0" t="0" r="r" b="b"/>
                <a:pathLst>
                  <a:path w="672" h="240">
                    <a:moveTo>
                      <a:pt x="432" y="240"/>
                    </a:moveTo>
                    <a:lnTo>
                      <a:pt x="288" y="96"/>
                    </a:lnTo>
                    <a:lnTo>
                      <a:pt x="672" y="96"/>
                    </a:lnTo>
                    <a:lnTo>
                      <a:pt x="576" y="0"/>
                    </a:lnTo>
                    <a:lnTo>
                      <a:pt x="0" y="0"/>
                    </a:lnTo>
                    <a:lnTo>
                      <a:pt x="240" y="240"/>
                    </a:lnTo>
                    <a:lnTo>
                      <a:pt x="432" y="24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029" name="Freeform 5"/>
              <p:cNvSpPr>
                <a:spLocks/>
              </p:cNvSpPr>
              <p:nvPr/>
            </p:nvSpPr>
            <p:spPr bwMode="auto">
              <a:xfrm>
                <a:off x="3688" y="3519"/>
                <a:ext cx="212" cy="79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384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84" h="144">
                    <a:moveTo>
                      <a:pt x="240" y="0"/>
                    </a:moveTo>
                    <a:lnTo>
                      <a:pt x="384" y="144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030" name="Freeform 6"/>
              <p:cNvSpPr>
                <a:spLocks/>
              </p:cNvSpPr>
              <p:nvPr/>
            </p:nvSpPr>
            <p:spPr bwMode="auto">
              <a:xfrm>
                <a:off x="3609" y="3413"/>
                <a:ext cx="212" cy="106"/>
              </a:xfrm>
              <a:custGeom>
                <a:avLst/>
                <a:gdLst/>
                <a:ahLst/>
                <a:cxnLst>
                  <a:cxn ang="0">
                    <a:pos x="144" y="192"/>
                  </a:cxn>
                  <a:cxn ang="0">
                    <a:pos x="144" y="144"/>
                  </a:cxn>
                  <a:cxn ang="0">
                    <a:pos x="0" y="0"/>
                  </a:cxn>
                  <a:cxn ang="0">
                    <a:pos x="384" y="0"/>
                  </a:cxn>
                  <a:cxn ang="0">
                    <a:pos x="384" y="192"/>
                  </a:cxn>
                  <a:cxn ang="0">
                    <a:pos x="144" y="192"/>
                  </a:cxn>
                </a:cxnLst>
                <a:rect l="0" t="0" r="r" b="b"/>
                <a:pathLst>
                  <a:path w="384" h="192">
                    <a:moveTo>
                      <a:pt x="144" y="192"/>
                    </a:moveTo>
                    <a:lnTo>
                      <a:pt x="144" y="144"/>
                    </a:lnTo>
                    <a:lnTo>
                      <a:pt x="0" y="0"/>
                    </a:lnTo>
                    <a:lnTo>
                      <a:pt x="384" y="0"/>
                    </a:lnTo>
                    <a:lnTo>
                      <a:pt x="384" y="192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031" name="Freeform 7"/>
              <p:cNvSpPr>
                <a:spLocks/>
              </p:cNvSpPr>
              <p:nvPr/>
            </p:nvSpPr>
            <p:spPr bwMode="auto">
              <a:xfrm>
                <a:off x="3450" y="3360"/>
                <a:ext cx="132" cy="450"/>
              </a:xfrm>
              <a:custGeom>
                <a:avLst/>
                <a:gdLst/>
                <a:ahLst/>
                <a:cxnLst>
                  <a:cxn ang="0">
                    <a:pos x="240" y="240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240" y="240"/>
                  </a:cxn>
                </a:cxnLst>
                <a:rect l="0" t="0" r="r" b="b"/>
                <a:pathLst>
                  <a:path w="240" h="816">
                    <a:moveTo>
                      <a:pt x="240" y="240"/>
                    </a:move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240" y="24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032" name="Freeform 8"/>
              <p:cNvSpPr>
                <a:spLocks/>
              </p:cNvSpPr>
              <p:nvPr/>
            </p:nvSpPr>
            <p:spPr bwMode="auto">
              <a:xfrm>
                <a:off x="3264" y="3678"/>
                <a:ext cx="31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264" y="3678"/>
                <a:ext cx="133" cy="397"/>
                <a:chOff x="2304" y="2304"/>
                <a:chExt cx="240" cy="720"/>
              </a:xfrm>
            </p:grpSpPr>
            <p:sp>
              <p:nvSpPr>
                <p:cNvPr id="129034" name="Freeform 10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35" name="Oval 11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397" y="3492"/>
              <a:ext cx="556" cy="636"/>
              <a:chOff x="3397" y="3492"/>
              <a:chExt cx="556" cy="636"/>
            </a:xfrm>
          </p:grpSpPr>
          <p:sp>
            <p:nvSpPr>
              <p:cNvPr id="129037" name="Freeform 13"/>
              <p:cNvSpPr>
                <a:spLocks/>
              </p:cNvSpPr>
              <p:nvPr/>
            </p:nvSpPr>
            <p:spPr bwMode="auto">
              <a:xfrm>
                <a:off x="3397" y="3492"/>
                <a:ext cx="503" cy="583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528" y="192"/>
                  </a:cxn>
                  <a:cxn ang="0">
                    <a:pos x="912" y="192"/>
                  </a:cxn>
                  <a:cxn ang="0">
                    <a:pos x="912" y="1056"/>
                  </a:cxn>
                  <a:cxn ang="0">
                    <a:pos x="0" y="1056"/>
                  </a:cxn>
                  <a:cxn ang="0">
                    <a:pos x="0" y="576"/>
                  </a:cxn>
                  <a:cxn ang="0">
                    <a:pos x="336" y="576"/>
                  </a:cxn>
                  <a:cxn ang="0">
                    <a:pos x="336" y="0"/>
                  </a:cxn>
                  <a:cxn ang="0">
                    <a:pos x="528" y="0"/>
                  </a:cxn>
                </a:cxnLst>
                <a:rect l="0" t="0" r="r" b="b"/>
                <a:pathLst>
                  <a:path w="912" h="1056">
                    <a:moveTo>
                      <a:pt x="528" y="0"/>
                    </a:moveTo>
                    <a:lnTo>
                      <a:pt x="528" y="192"/>
                    </a:lnTo>
                    <a:lnTo>
                      <a:pt x="912" y="192"/>
                    </a:lnTo>
                    <a:lnTo>
                      <a:pt x="912" y="1056"/>
                    </a:lnTo>
                    <a:lnTo>
                      <a:pt x="0" y="1056"/>
                    </a:lnTo>
                    <a:lnTo>
                      <a:pt x="0" y="576"/>
                    </a:lnTo>
                    <a:lnTo>
                      <a:pt x="336" y="576"/>
                    </a:lnTo>
                    <a:lnTo>
                      <a:pt x="336" y="0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3423" y="3916"/>
                <a:ext cx="530" cy="212"/>
                <a:chOff x="3423" y="3916"/>
                <a:chExt cx="530" cy="212"/>
              </a:xfrm>
            </p:grpSpPr>
            <p:sp>
              <p:nvSpPr>
                <p:cNvPr id="129039" name="Rectangle 15"/>
                <p:cNvSpPr>
                  <a:spLocks noChangeArrowheads="1"/>
                </p:cNvSpPr>
                <p:nvPr/>
              </p:nvSpPr>
              <p:spPr bwMode="auto">
                <a:xfrm>
                  <a:off x="3476" y="3969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40" name="Freeform 16"/>
                <p:cNvSpPr>
                  <a:spLocks/>
                </p:cNvSpPr>
                <p:nvPr/>
              </p:nvSpPr>
              <p:spPr bwMode="auto">
                <a:xfrm>
                  <a:off x="3423" y="3916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41" name="Freeform 17"/>
                <p:cNvSpPr>
                  <a:spLocks/>
                </p:cNvSpPr>
                <p:nvPr/>
              </p:nvSpPr>
              <p:spPr bwMode="auto">
                <a:xfrm>
                  <a:off x="3423" y="3916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42" name="Rectangle 18"/>
                <p:cNvSpPr>
                  <a:spLocks noChangeArrowheads="1"/>
                </p:cNvSpPr>
                <p:nvPr/>
              </p:nvSpPr>
              <p:spPr bwMode="auto">
                <a:xfrm>
                  <a:off x="3794" y="3969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43" name="Freeform 19"/>
                <p:cNvSpPr>
                  <a:spLocks/>
                </p:cNvSpPr>
                <p:nvPr/>
              </p:nvSpPr>
              <p:spPr bwMode="auto">
                <a:xfrm>
                  <a:off x="3741" y="3916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44" name="Freeform 20"/>
                <p:cNvSpPr>
                  <a:spLocks/>
                </p:cNvSpPr>
                <p:nvPr/>
              </p:nvSpPr>
              <p:spPr bwMode="auto">
                <a:xfrm>
                  <a:off x="3741" y="3916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288213" y="5138738"/>
            <a:ext cx="1025525" cy="1143000"/>
            <a:chOff x="4992" y="3216"/>
            <a:chExt cx="646" cy="720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4992" y="3216"/>
              <a:ext cx="596" cy="670"/>
              <a:chOff x="4992" y="3216"/>
              <a:chExt cx="596" cy="670"/>
            </a:xfrm>
          </p:grpSpPr>
          <p:sp>
            <p:nvSpPr>
              <p:cNvPr id="129047" name="Rectangle 23"/>
              <p:cNvSpPr>
                <a:spLocks noChangeArrowheads="1"/>
              </p:cNvSpPr>
              <p:nvPr/>
            </p:nvSpPr>
            <p:spPr bwMode="auto">
              <a:xfrm>
                <a:off x="5265" y="3315"/>
                <a:ext cx="100" cy="1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048" name="Freeform 24"/>
              <p:cNvSpPr>
                <a:spLocks/>
              </p:cNvSpPr>
              <p:nvPr/>
            </p:nvSpPr>
            <p:spPr bwMode="auto">
              <a:xfrm>
                <a:off x="4992" y="3514"/>
                <a:ext cx="298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4992" y="3514"/>
                <a:ext cx="124" cy="372"/>
                <a:chOff x="2304" y="2304"/>
                <a:chExt cx="240" cy="720"/>
              </a:xfrm>
            </p:grpSpPr>
            <p:sp>
              <p:nvSpPr>
                <p:cNvPr id="129050" name="Freeform 26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51" name="Oval 27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29052" name="Freeform 28"/>
              <p:cNvSpPr>
                <a:spLocks/>
              </p:cNvSpPr>
              <p:nvPr/>
            </p:nvSpPr>
            <p:spPr bwMode="auto">
              <a:xfrm>
                <a:off x="5166" y="3216"/>
                <a:ext cx="348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0"/>
                  </a:cxn>
                  <a:cxn ang="0">
                    <a:pos x="672" y="96"/>
                  </a:cxn>
                  <a:cxn ang="0">
                    <a:pos x="288" y="96"/>
                  </a:cxn>
                  <a:cxn ang="0">
                    <a:pos x="384" y="192"/>
                  </a:cxn>
                  <a:cxn ang="0">
                    <a:pos x="192" y="192"/>
                  </a:cxn>
                  <a:cxn ang="0">
                    <a:pos x="0" y="0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576" y="0"/>
                    </a:lnTo>
                    <a:lnTo>
                      <a:pt x="672" y="96"/>
                    </a:lnTo>
                    <a:lnTo>
                      <a:pt x="288" y="96"/>
                    </a:lnTo>
                    <a:lnTo>
                      <a:pt x="384" y="192"/>
                    </a:lnTo>
                    <a:lnTo>
                      <a:pt x="192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053" name="Freeform 29"/>
              <p:cNvSpPr>
                <a:spLocks/>
              </p:cNvSpPr>
              <p:nvPr/>
            </p:nvSpPr>
            <p:spPr bwMode="auto">
              <a:xfrm>
                <a:off x="5166" y="3216"/>
                <a:ext cx="1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192"/>
                  </a:cxn>
                  <a:cxn ang="0">
                    <a:pos x="192" y="384"/>
                  </a:cxn>
                  <a:cxn ang="0">
                    <a:pos x="240" y="432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</a:cxnLst>
                <a:rect l="0" t="0" r="r" b="b"/>
                <a:pathLst>
                  <a:path w="240" h="816">
                    <a:moveTo>
                      <a:pt x="0" y="0"/>
                    </a:moveTo>
                    <a:lnTo>
                      <a:pt x="192" y="192"/>
                    </a:lnTo>
                    <a:lnTo>
                      <a:pt x="192" y="384"/>
                    </a:lnTo>
                    <a:lnTo>
                      <a:pt x="240" y="432"/>
                    </a:ln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054" name="Freeform 30"/>
              <p:cNvSpPr>
                <a:spLocks/>
              </p:cNvSpPr>
              <p:nvPr/>
            </p:nvSpPr>
            <p:spPr bwMode="auto">
              <a:xfrm>
                <a:off x="5265" y="3365"/>
                <a:ext cx="323" cy="74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92" y="0"/>
                  </a:cxn>
                  <a:cxn ang="0">
                    <a:pos x="192" y="96"/>
                  </a:cxn>
                  <a:cxn ang="0">
                    <a:pos x="0" y="96"/>
                  </a:cxn>
                  <a:cxn ang="0">
                    <a:pos x="48" y="144"/>
                  </a:cxn>
                  <a:cxn ang="0">
                    <a:pos x="624" y="144"/>
                  </a:cxn>
                  <a:cxn ang="0">
                    <a:pos x="480" y="0"/>
                  </a:cxn>
                </a:cxnLst>
                <a:rect l="0" t="0" r="r" b="b"/>
                <a:pathLst>
                  <a:path w="624" h="144">
                    <a:moveTo>
                      <a:pt x="480" y="0"/>
                    </a:moveTo>
                    <a:lnTo>
                      <a:pt x="192" y="0"/>
                    </a:lnTo>
                    <a:lnTo>
                      <a:pt x="192" y="96"/>
                    </a:lnTo>
                    <a:lnTo>
                      <a:pt x="0" y="96"/>
                    </a:lnTo>
                    <a:lnTo>
                      <a:pt x="48" y="144"/>
                    </a:lnTo>
                    <a:lnTo>
                      <a:pt x="624" y="144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055" name="Freeform 31"/>
              <p:cNvSpPr>
                <a:spLocks/>
              </p:cNvSpPr>
              <p:nvPr/>
            </p:nvSpPr>
            <p:spPr bwMode="auto">
              <a:xfrm>
                <a:off x="5315" y="3266"/>
                <a:ext cx="199" cy="99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384" y="192"/>
                  </a:cxn>
                  <a:cxn ang="0">
                    <a:pos x="96" y="192"/>
                  </a:cxn>
                  <a:cxn ang="0">
                    <a:pos x="96" y="96"/>
                  </a:cxn>
                  <a:cxn ang="0">
                    <a:pos x="0" y="0"/>
                  </a:cxn>
                  <a:cxn ang="0">
                    <a:pos x="384" y="0"/>
                  </a:cxn>
                </a:cxnLst>
                <a:rect l="0" t="0" r="r" b="b"/>
                <a:pathLst>
                  <a:path w="384" h="192">
                    <a:moveTo>
                      <a:pt x="384" y="0"/>
                    </a:moveTo>
                    <a:lnTo>
                      <a:pt x="384" y="192"/>
                    </a:lnTo>
                    <a:lnTo>
                      <a:pt x="96" y="192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5116" y="3439"/>
              <a:ext cx="522" cy="497"/>
              <a:chOff x="5116" y="3439"/>
              <a:chExt cx="522" cy="497"/>
            </a:xfrm>
          </p:grpSpPr>
          <p:sp>
            <p:nvSpPr>
              <p:cNvPr id="129057" name="Freeform 33"/>
              <p:cNvSpPr>
                <a:spLocks/>
              </p:cNvSpPr>
              <p:nvPr/>
            </p:nvSpPr>
            <p:spPr bwMode="auto">
              <a:xfrm>
                <a:off x="5116" y="3439"/>
                <a:ext cx="472" cy="447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336" y="0"/>
                  </a:cxn>
                  <a:cxn ang="0">
                    <a:pos x="336" y="384"/>
                  </a:cxn>
                  <a:cxn ang="0">
                    <a:pos x="0" y="384"/>
                  </a:cxn>
                  <a:cxn ang="0">
                    <a:pos x="0" y="864"/>
                  </a:cxn>
                  <a:cxn ang="0">
                    <a:pos x="912" y="864"/>
                  </a:cxn>
                  <a:cxn ang="0">
                    <a:pos x="912" y="0"/>
                  </a:cxn>
                </a:cxnLst>
                <a:rect l="0" t="0" r="r" b="b"/>
                <a:pathLst>
                  <a:path w="912" h="864">
                    <a:moveTo>
                      <a:pt x="912" y="0"/>
                    </a:moveTo>
                    <a:lnTo>
                      <a:pt x="336" y="0"/>
                    </a:lnTo>
                    <a:lnTo>
                      <a:pt x="336" y="384"/>
                    </a:lnTo>
                    <a:lnTo>
                      <a:pt x="0" y="384"/>
                    </a:lnTo>
                    <a:lnTo>
                      <a:pt x="0" y="864"/>
                    </a:lnTo>
                    <a:lnTo>
                      <a:pt x="912" y="864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5439" y="3489"/>
                <a:ext cx="199" cy="199"/>
                <a:chOff x="5439" y="3489"/>
                <a:chExt cx="199" cy="199"/>
              </a:xfrm>
            </p:grpSpPr>
            <p:sp>
              <p:nvSpPr>
                <p:cNvPr id="129059" name="Rectangle 35"/>
                <p:cNvSpPr>
                  <a:spLocks noChangeArrowheads="1"/>
                </p:cNvSpPr>
                <p:nvPr/>
              </p:nvSpPr>
              <p:spPr bwMode="auto">
                <a:xfrm>
                  <a:off x="5489" y="3539"/>
                  <a:ext cx="149" cy="14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60" name="Freeform 36"/>
                <p:cNvSpPr>
                  <a:spLocks/>
                </p:cNvSpPr>
                <p:nvPr/>
              </p:nvSpPr>
              <p:spPr bwMode="auto">
                <a:xfrm>
                  <a:off x="5439" y="3489"/>
                  <a:ext cx="19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61" name="Freeform 37"/>
                <p:cNvSpPr>
                  <a:spLocks/>
                </p:cNvSpPr>
                <p:nvPr/>
              </p:nvSpPr>
              <p:spPr bwMode="auto">
                <a:xfrm>
                  <a:off x="5439" y="3489"/>
                  <a:ext cx="50" cy="1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29062" name="Rectangle 38"/>
              <p:cNvSpPr>
                <a:spLocks noChangeArrowheads="1"/>
              </p:cNvSpPr>
              <p:nvPr/>
            </p:nvSpPr>
            <p:spPr bwMode="auto">
              <a:xfrm>
                <a:off x="5290" y="3787"/>
                <a:ext cx="149" cy="14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063" name="Freeform 39"/>
              <p:cNvSpPr>
                <a:spLocks/>
              </p:cNvSpPr>
              <p:nvPr/>
            </p:nvSpPr>
            <p:spPr bwMode="auto">
              <a:xfrm>
                <a:off x="5240" y="3737"/>
                <a:ext cx="1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0"/>
                  </a:cxn>
                  <a:cxn ang="0">
                    <a:pos x="384" y="96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384" h="96">
                    <a:moveTo>
                      <a:pt x="0" y="0"/>
                    </a:moveTo>
                    <a:lnTo>
                      <a:pt x="288" y="0"/>
                    </a:lnTo>
                    <a:lnTo>
                      <a:pt x="384" y="96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064" name="Freeform 40"/>
              <p:cNvSpPr>
                <a:spLocks/>
              </p:cNvSpPr>
              <p:nvPr/>
            </p:nvSpPr>
            <p:spPr bwMode="auto">
              <a:xfrm>
                <a:off x="5240" y="3737"/>
                <a:ext cx="50" cy="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96" y="384"/>
                  </a:cxn>
                  <a:cxn ang="0">
                    <a:pos x="0" y="288"/>
                  </a:cxn>
                  <a:cxn ang="0">
                    <a:pos x="0" y="0"/>
                  </a:cxn>
                </a:cxnLst>
                <a:rect l="0" t="0" r="r" b="b"/>
                <a:pathLst>
                  <a:path w="96" h="384">
                    <a:moveTo>
                      <a:pt x="0" y="0"/>
                    </a:moveTo>
                    <a:lnTo>
                      <a:pt x="96" y="96"/>
                    </a:lnTo>
                    <a:lnTo>
                      <a:pt x="96" y="384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6296025" y="3400425"/>
            <a:ext cx="1093788" cy="1219200"/>
            <a:chOff x="4128" y="2448"/>
            <a:chExt cx="689" cy="768"/>
          </a:xfrm>
        </p:grpSpPr>
        <p:sp>
          <p:nvSpPr>
            <p:cNvPr id="129066" name="Freeform 42"/>
            <p:cNvSpPr>
              <a:spLocks/>
            </p:cNvSpPr>
            <p:nvPr/>
          </p:nvSpPr>
          <p:spPr bwMode="auto">
            <a:xfrm>
              <a:off x="4261" y="2580"/>
              <a:ext cx="503" cy="583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28" y="192"/>
                </a:cxn>
                <a:cxn ang="0">
                  <a:pos x="912" y="192"/>
                </a:cxn>
                <a:cxn ang="0">
                  <a:pos x="912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336" y="576"/>
                </a:cxn>
                <a:cxn ang="0">
                  <a:pos x="336" y="0"/>
                </a:cxn>
                <a:cxn ang="0">
                  <a:pos x="528" y="0"/>
                </a:cxn>
              </a:cxnLst>
              <a:rect l="0" t="0" r="r" b="b"/>
              <a:pathLst>
                <a:path w="912" h="1056">
                  <a:moveTo>
                    <a:pt x="528" y="0"/>
                  </a:moveTo>
                  <a:lnTo>
                    <a:pt x="528" y="192"/>
                  </a:lnTo>
                  <a:lnTo>
                    <a:pt x="912" y="192"/>
                  </a:lnTo>
                  <a:lnTo>
                    <a:pt x="912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336" y="576"/>
                  </a:lnTo>
                  <a:lnTo>
                    <a:pt x="336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128" y="2448"/>
              <a:ext cx="689" cy="768"/>
              <a:chOff x="4128" y="2448"/>
              <a:chExt cx="689" cy="768"/>
            </a:xfrm>
          </p:grpSpPr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4287" y="3004"/>
                <a:ext cx="212" cy="212"/>
                <a:chOff x="4287" y="3004"/>
                <a:chExt cx="212" cy="212"/>
              </a:xfrm>
            </p:grpSpPr>
            <p:sp>
              <p:nvSpPr>
                <p:cNvPr id="129069" name="Rectangle 45"/>
                <p:cNvSpPr>
                  <a:spLocks noChangeArrowheads="1"/>
                </p:cNvSpPr>
                <p:nvPr/>
              </p:nvSpPr>
              <p:spPr bwMode="auto">
                <a:xfrm>
                  <a:off x="4340" y="3057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70" name="Freeform 46"/>
                <p:cNvSpPr>
                  <a:spLocks/>
                </p:cNvSpPr>
                <p:nvPr/>
              </p:nvSpPr>
              <p:spPr bwMode="auto">
                <a:xfrm>
                  <a:off x="4287" y="3004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71" name="Freeform 47"/>
                <p:cNvSpPr>
                  <a:spLocks/>
                </p:cNvSpPr>
                <p:nvPr/>
              </p:nvSpPr>
              <p:spPr bwMode="auto">
                <a:xfrm>
                  <a:off x="4287" y="3004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605" y="2739"/>
                <a:ext cx="212" cy="212"/>
                <a:chOff x="4605" y="2739"/>
                <a:chExt cx="212" cy="212"/>
              </a:xfrm>
            </p:grpSpPr>
            <p:sp>
              <p:nvSpPr>
                <p:cNvPr id="129073" name="Rectangle 49"/>
                <p:cNvSpPr>
                  <a:spLocks noChangeArrowheads="1"/>
                </p:cNvSpPr>
                <p:nvPr/>
              </p:nvSpPr>
              <p:spPr bwMode="auto">
                <a:xfrm>
                  <a:off x="4658" y="2792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74" name="Freeform 50"/>
                <p:cNvSpPr>
                  <a:spLocks/>
                </p:cNvSpPr>
                <p:nvPr/>
              </p:nvSpPr>
              <p:spPr bwMode="auto">
                <a:xfrm>
                  <a:off x="4605" y="2739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75" name="Freeform 51"/>
                <p:cNvSpPr>
                  <a:spLocks/>
                </p:cNvSpPr>
                <p:nvPr/>
              </p:nvSpPr>
              <p:spPr bwMode="auto">
                <a:xfrm>
                  <a:off x="4605" y="2739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" name="Group 52"/>
              <p:cNvGrpSpPr>
                <a:grpSpLocks/>
              </p:cNvGrpSpPr>
              <p:nvPr/>
            </p:nvGrpSpPr>
            <p:grpSpPr bwMode="auto">
              <a:xfrm>
                <a:off x="4128" y="2448"/>
                <a:ext cx="636" cy="715"/>
                <a:chOff x="4128" y="2448"/>
                <a:chExt cx="636" cy="715"/>
              </a:xfrm>
            </p:grpSpPr>
            <p:sp>
              <p:nvSpPr>
                <p:cNvPr id="129077" name="Freeform 53"/>
                <p:cNvSpPr>
                  <a:spLocks/>
                </p:cNvSpPr>
                <p:nvPr/>
              </p:nvSpPr>
              <p:spPr bwMode="auto">
                <a:xfrm>
                  <a:off x="4314" y="2448"/>
                  <a:ext cx="371" cy="132"/>
                </a:xfrm>
                <a:custGeom>
                  <a:avLst/>
                  <a:gdLst/>
                  <a:ahLst/>
                  <a:cxnLst>
                    <a:cxn ang="0">
                      <a:pos x="432" y="240"/>
                    </a:cxn>
                    <a:cxn ang="0">
                      <a:pos x="288" y="96"/>
                    </a:cxn>
                    <a:cxn ang="0">
                      <a:pos x="672" y="96"/>
                    </a:cxn>
                    <a:cxn ang="0">
                      <a:pos x="576" y="0"/>
                    </a:cxn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432" y="240"/>
                    </a:cxn>
                  </a:cxnLst>
                  <a:rect l="0" t="0" r="r" b="b"/>
                  <a:pathLst>
                    <a:path w="672" h="240">
                      <a:moveTo>
                        <a:pt x="432" y="240"/>
                      </a:moveTo>
                      <a:lnTo>
                        <a:pt x="288" y="96"/>
                      </a:lnTo>
                      <a:lnTo>
                        <a:pt x="672" y="96"/>
                      </a:lnTo>
                      <a:lnTo>
                        <a:pt x="576" y="0"/>
                      </a:lnTo>
                      <a:lnTo>
                        <a:pt x="0" y="0"/>
                      </a:lnTo>
                      <a:lnTo>
                        <a:pt x="240" y="240"/>
                      </a:lnTo>
                      <a:lnTo>
                        <a:pt x="432" y="24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78" name="Freeform 54"/>
                <p:cNvSpPr>
                  <a:spLocks/>
                </p:cNvSpPr>
                <p:nvPr/>
              </p:nvSpPr>
              <p:spPr bwMode="auto">
                <a:xfrm>
                  <a:off x="4552" y="2607"/>
                  <a:ext cx="212" cy="79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384" y="144"/>
                    </a:cxn>
                    <a:cxn ang="0">
                      <a:pos x="0" y="144"/>
                    </a:cxn>
                    <a:cxn ang="0">
                      <a:pos x="0" y="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384" h="144">
                      <a:moveTo>
                        <a:pt x="240" y="0"/>
                      </a:moveTo>
                      <a:lnTo>
                        <a:pt x="384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79" name="Freeform 55"/>
                <p:cNvSpPr>
                  <a:spLocks/>
                </p:cNvSpPr>
                <p:nvPr/>
              </p:nvSpPr>
              <p:spPr bwMode="auto">
                <a:xfrm>
                  <a:off x="4473" y="2501"/>
                  <a:ext cx="212" cy="106"/>
                </a:xfrm>
                <a:custGeom>
                  <a:avLst/>
                  <a:gdLst/>
                  <a:ahLst/>
                  <a:cxnLst>
                    <a:cxn ang="0">
                      <a:pos x="144" y="192"/>
                    </a:cxn>
                    <a:cxn ang="0">
                      <a:pos x="144" y="144"/>
                    </a:cxn>
                    <a:cxn ang="0">
                      <a:pos x="0" y="0"/>
                    </a:cxn>
                    <a:cxn ang="0">
                      <a:pos x="384" y="0"/>
                    </a:cxn>
                    <a:cxn ang="0">
                      <a:pos x="384" y="192"/>
                    </a:cxn>
                    <a:cxn ang="0">
                      <a:pos x="144" y="192"/>
                    </a:cxn>
                  </a:cxnLst>
                  <a:rect l="0" t="0" r="r" b="b"/>
                  <a:pathLst>
                    <a:path w="384" h="192">
                      <a:moveTo>
                        <a:pt x="144" y="192"/>
                      </a:moveTo>
                      <a:lnTo>
                        <a:pt x="144" y="144"/>
                      </a:lnTo>
                      <a:lnTo>
                        <a:pt x="0" y="0"/>
                      </a:lnTo>
                      <a:lnTo>
                        <a:pt x="384" y="0"/>
                      </a:lnTo>
                      <a:lnTo>
                        <a:pt x="384" y="192"/>
                      </a:lnTo>
                      <a:lnTo>
                        <a:pt x="144" y="19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17" name="Group 56"/>
                <p:cNvGrpSpPr>
                  <a:grpSpLocks/>
                </p:cNvGrpSpPr>
                <p:nvPr/>
              </p:nvGrpSpPr>
              <p:grpSpPr bwMode="auto">
                <a:xfrm>
                  <a:off x="4128" y="2766"/>
                  <a:ext cx="133" cy="397"/>
                  <a:chOff x="2304" y="2304"/>
                  <a:chExt cx="240" cy="720"/>
                </a:xfrm>
              </p:grpSpPr>
              <p:sp>
                <p:nvSpPr>
                  <p:cNvPr id="129081" name="Freeform 57"/>
                  <p:cNvSpPr>
                    <a:spLocks/>
                  </p:cNvSpPr>
                  <p:nvPr/>
                </p:nvSpPr>
                <p:spPr bwMode="auto">
                  <a:xfrm>
                    <a:off x="2304" y="2304"/>
                    <a:ext cx="240" cy="7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0" y="240"/>
                      </a:cxn>
                      <a:cxn ang="0">
                        <a:pos x="240" y="720"/>
                      </a:cxn>
                      <a:cxn ang="0">
                        <a:pos x="0" y="48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0" h="720">
                        <a:moveTo>
                          <a:pt x="0" y="0"/>
                        </a:moveTo>
                        <a:lnTo>
                          <a:pt x="240" y="240"/>
                        </a:lnTo>
                        <a:lnTo>
                          <a:pt x="240" y="720"/>
                        </a:lnTo>
                        <a:lnTo>
                          <a:pt x="0" y="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29082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544"/>
                    <a:ext cx="144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29083" name="Freeform 59"/>
                <p:cNvSpPr>
                  <a:spLocks/>
                </p:cNvSpPr>
                <p:nvPr/>
              </p:nvSpPr>
              <p:spPr bwMode="auto">
                <a:xfrm>
                  <a:off x="4314" y="2448"/>
                  <a:ext cx="132" cy="450"/>
                </a:xfrm>
                <a:custGeom>
                  <a:avLst/>
                  <a:gdLst/>
                  <a:ahLst/>
                  <a:cxnLst>
                    <a:cxn ang="0">
                      <a:pos x="240" y="240"/>
                    </a:cxn>
                    <a:cxn ang="0">
                      <a:pos x="240" y="816"/>
                    </a:cxn>
                    <a:cxn ang="0">
                      <a:pos x="0" y="576"/>
                    </a:cxn>
                    <a:cxn ang="0">
                      <a:pos x="0" y="0"/>
                    </a:cxn>
                    <a:cxn ang="0">
                      <a:pos x="240" y="240"/>
                    </a:cxn>
                  </a:cxnLst>
                  <a:rect l="0" t="0" r="r" b="b"/>
                  <a:pathLst>
                    <a:path w="240" h="816">
                      <a:moveTo>
                        <a:pt x="240" y="240"/>
                      </a:moveTo>
                      <a:lnTo>
                        <a:pt x="240" y="816"/>
                      </a:lnTo>
                      <a:lnTo>
                        <a:pt x="0" y="576"/>
                      </a:lnTo>
                      <a:lnTo>
                        <a:pt x="0" y="0"/>
                      </a:lnTo>
                      <a:lnTo>
                        <a:pt x="240" y="24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084" name="Freeform 60"/>
                <p:cNvSpPr>
                  <a:spLocks/>
                </p:cNvSpPr>
                <p:nvPr/>
              </p:nvSpPr>
              <p:spPr bwMode="auto">
                <a:xfrm>
                  <a:off x="4128" y="2766"/>
                  <a:ext cx="318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  <a:cxn ang="0">
                      <a:pos x="576" y="240"/>
                    </a:cxn>
                    <a:cxn ang="0">
                      <a:pos x="240" y="2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6" h="240">
                      <a:moveTo>
                        <a:pt x="0" y="0"/>
                      </a:moveTo>
                      <a:lnTo>
                        <a:pt x="336" y="0"/>
                      </a:lnTo>
                      <a:lnTo>
                        <a:pt x="576" y="240"/>
                      </a:lnTo>
                      <a:lnTo>
                        <a:pt x="240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8" name="Group 61"/>
          <p:cNvGrpSpPr>
            <a:grpSpLocks/>
          </p:cNvGrpSpPr>
          <p:nvPr/>
        </p:nvGrpSpPr>
        <p:grpSpPr bwMode="auto">
          <a:xfrm>
            <a:off x="7224713" y="1631950"/>
            <a:ext cx="1009650" cy="1219200"/>
            <a:chOff x="5040" y="1538"/>
            <a:chExt cx="636" cy="768"/>
          </a:xfrm>
        </p:grpSpPr>
        <p:sp>
          <p:nvSpPr>
            <p:cNvPr id="129086" name="Freeform 62"/>
            <p:cNvSpPr>
              <a:spLocks/>
            </p:cNvSpPr>
            <p:nvPr/>
          </p:nvSpPr>
          <p:spPr bwMode="auto">
            <a:xfrm>
              <a:off x="5226" y="1538"/>
              <a:ext cx="371" cy="132"/>
            </a:xfrm>
            <a:custGeom>
              <a:avLst/>
              <a:gdLst/>
              <a:ahLst/>
              <a:cxnLst>
                <a:cxn ang="0">
                  <a:pos x="432" y="240"/>
                </a:cxn>
                <a:cxn ang="0">
                  <a:pos x="288" y="96"/>
                </a:cxn>
                <a:cxn ang="0">
                  <a:pos x="672" y="96"/>
                </a:cxn>
                <a:cxn ang="0">
                  <a:pos x="576" y="0"/>
                </a:cxn>
                <a:cxn ang="0">
                  <a:pos x="0" y="0"/>
                </a:cxn>
                <a:cxn ang="0">
                  <a:pos x="240" y="240"/>
                </a:cxn>
                <a:cxn ang="0">
                  <a:pos x="432" y="240"/>
                </a:cxn>
              </a:cxnLst>
              <a:rect l="0" t="0" r="r" b="b"/>
              <a:pathLst>
                <a:path w="672" h="240">
                  <a:moveTo>
                    <a:pt x="432" y="240"/>
                  </a:moveTo>
                  <a:lnTo>
                    <a:pt x="288" y="96"/>
                  </a:lnTo>
                  <a:lnTo>
                    <a:pt x="672" y="96"/>
                  </a:lnTo>
                  <a:lnTo>
                    <a:pt x="576" y="0"/>
                  </a:lnTo>
                  <a:lnTo>
                    <a:pt x="0" y="0"/>
                  </a:lnTo>
                  <a:lnTo>
                    <a:pt x="240" y="240"/>
                  </a:lnTo>
                  <a:lnTo>
                    <a:pt x="432" y="24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9087" name="Freeform 63"/>
            <p:cNvSpPr>
              <a:spLocks/>
            </p:cNvSpPr>
            <p:nvPr/>
          </p:nvSpPr>
          <p:spPr bwMode="auto">
            <a:xfrm>
              <a:off x="5173" y="1670"/>
              <a:ext cx="503" cy="583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28" y="192"/>
                </a:cxn>
                <a:cxn ang="0">
                  <a:pos x="912" y="192"/>
                </a:cxn>
                <a:cxn ang="0">
                  <a:pos x="912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336" y="576"/>
                </a:cxn>
                <a:cxn ang="0">
                  <a:pos x="336" y="0"/>
                </a:cxn>
                <a:cxn ang="0">
                  <a:pos x="528" y="0"/>
                </a:cxn>
              </a:cxnLst>
              <a:rect l="0" t="0" r="r" b="b"/>
              <a:pathLst>
                <a:path w="912" h="1056">
                  <a:moveTo>
                    <a:pt x="528" y="0"/>
                  </a:moveTo>
                  <a:lnTo>
                    <a:pt x="528" y="192"/>
                  </a:lnTo>
                  <a:lnTo>
                    <a:pt x="912" y="192"/>
                  </a:lnTo>
                  <a:lnTo>
                    <a:pt x="912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336" y="576"/>
                  </a:lnTo>
                  <a:lnTo>
                    <a:pt x="336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9088" name="Freeform 64"/>
            <p:cNvSpPr>
              <a:spLocks/>
            </p:cNvSpPr>
            <p:nvPr/>
          </p:nvSpPr>
          <p:spPr bwMode="auto">
            <a:xfrm>
              <a:off x="5464" y="1697"/>
              <a:ext cx="212" cy="79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384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240" y="0"/>
                </a:cxn>
              </a:cxnLst>
              <a:rect l="0" t="0" r="r" b="b"/>
              <a:pathLst>
                <a:path w="384" h="144">
                  <a:moveTo>
                    <a:pt x="240" y="0"/>
                  </a:moveTo>
                  <a:lnTo>
                    <a:pt x="384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9089" name="Freeform 65"/>
            <p:cNvSpPr>
              <a:spLocks/>
            </p:cNvSpPr>
            <p:nvPr/>
          </p:nvSpPr>
          <p:spPr bwMode="auto">
            <a:xfrm>
              <a:off x="5385" y="1591"/>
              <a:ext cx="212" cy="106"/>
            </a:xfrm>
            <a:custGeom>
              <a:avLst/>
              <a:gdLst/>
              <a:ahLst/>
              <a:cxnLst>
                <a:cxn ang="0">
                  <a:pos x="144" y="192"/>
                </a:cxn>
                <a:cxn ang="0">
                  <a:pos x="144" y="144"/>
                </a:cxn>
                <a:cxn ang="0">
                  <a:pos x="0" y="0"/>
                </a:cxn>
                <a:cxn ang="0">
                  <a:pos x="384" y="0"/>
                </a:cxn>
                <a:cxn ang="0">
                  <a:pos x="384" y="192"/>
                </a:cxn>
                <a:cxn ang="0">
                  <a:pos x="144" y="192"/>
                </a:cxn>
              </a:cxnLst>
              <a:rect l="0" t="0" r="r" b="b"/>
              <a:pathLst>
                <a:path w="384" h="192">
                  <a:moveTo>
                    <a:pt x="144" y="192"/>
                  </a:moveTo>
                  <a:lnTo>
                    <a:pt x="144" y="144"/>
                  </a:lnTo>
                  <a:lnTo>
                    <a:pt x="0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CC6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9090" name="Freeform 66"/>
            <p:cNvSpPr>
              <a:spLocks/>
            </p:cNvSpPr>
            <p:nvPr/>
          </p:nvSpPr>
          <p:spPr bwMode="auto">
            <a:xfrm>
              <a:off x="5226" y="1538"/>
              <a:ext cx="132" cy="450"/>
            </a:xfrm>
            <a:custGeom>
              <a:avLst/>
              <a:gdLst/>
              <a:ahLst/>
              <a:cxnLst>
                <a:cxn ang="0">
                  <a:pos x="240" y="240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  <a:cxn ang="0">
                  <a:pos x="240" y="240"/>
                </a:cxn>
              </a:cxnLst>
              <a:rect l="0" t="0" r="r" b="b"/>
              <a:pathLst>
                <a:path w="240" h="816">
                  <a:moveTo>
                    <a:pt x="240" y="240"/>
                  </a:move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8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9091" name="Freeform 67"/>
            <p:cNvSpPr>
              <a:spLocks/>
            </p:cNvSpPr>
            <p:nvPr/>
          </p:nvSpPr>
          <p:spPr bwMode="auto">
            <a:xfrm>
              <a:off x="5040" y="1856"/>
              <a:ext cx="318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9" name="Group 68"/>
            <p:cNvGrpSpPr>
              <a:grpSpLocks/>
            </p:cNvGrpSpPr>
            <p:nvPr/>
          </p:nvGrpSpPr>
          <p:grpSpPr bwMode="auto">
            <a:xfrm>
              <a:off x="5040" y="1856"/>
              <a:ext cx="133" cy="397"/>
              <a:chOff x="2304" y="2304"/>
              <a:chExt cx="240" cy="720"/>
            </a:xfrm>
          </p:grpSpPr>
          <p:sp>
            <p:nvSpPr>
              <p:cNvPr id="129093" name="Freeform 69"/>
              <p:cNvSpPr>
                <a:spLocks/>
              </p:cNvSpPr>
              <p:nvPr/>
            </p:nvSpPr>
            <p:spPr bwMode="auto">
              <a:xfrm>
                <a:off x="230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094" name="Oval 70"/>
              <p:cNvSpPr>
                <a:spLocks noChangeArrowheads="1"/>
              </p:cNvSpPr>
              <p:nvPr/>
            </p:nvSpPr>
            <p:spPr bwMode="auto">
              <a:xfrm>
                <a:off x="2352" y="2544"/>
                <a:ext cx="144" cy="240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29095" name="Rectangle 71"/>
            <p:cNvSpPr>
              <a:spLocks noChangeArrowheads="1"/>
            </p:cNvSpPr>
            <p:nvPr/>
          </p:nvSpPr>
          <p:spPr bwMode="auto">
            <a:xfrm>
              <a:off x="5279" y="2147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9096" name="Freeform 72"/>
            <p:cNvSpPr>
              <a:spLocks/>
            </p:cNvSpPr>
            <p:nvPr/>
          </p:nvSpPr>
          <p:spPr bwMode="auto">
            <a:xfrm>
              <a:off x="5226" y="2094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9097" name="Freeform 73"/>
            <p:cNvSpPr>
              <a:spLocks/>
            </p:cNvSpPr>
            <p:nvPr/>
          </p:nvSpPr>
          <p:spPr bwMode="auto">
            <a:xfrm>
              <a:off x="5226" y="2094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" name="Group 159"/>
          <p:cNvGrpSpPr>
            <a:grpSpLocks/>
          </p:cNvGrpSpPr>
          <p:nvPr/>
        </p:nvGrpSpPr>
        <p:grpSpPr bwMode="auto">
          <a:xfrm>
            <a:off x="4662488" y="412750"/>
            <a:ext cx="1885950" cy="1808163"/>
            <a:chOff x="2937" y="260"/>
            <a:chExt cx="1188" cy="1139"/>
          </a:xfrm>
        </p:grpSpPr>
        <p:grpSp>
          <p:nvGrpSpPr>
            <p:cNvPr id="21" name="Group 75"/>
            <p:cNvGrpSpPr>
              <a:grpSpLocks/>
            </p:cNvGrpSpPr>
            <p:nvPr/>
          </p:nvGrpSpPr>
          <p:grpSpPr bwMode="auto">
            <a:xfrm>
              <a:off x="3197" y="578"/>
              <a:ext cx="689" cy="768"/>
              <a:chOff x="4416" y="720"/>
              <a:chExt cx="689" cy="768"/>
            </a:xfrm>
          </p:grpSpPr>
          <p:sp>
            <p:nvSpPr>
              <p:cNvPr id="129100" name="Rectangle 76"/>
              <p:cNvSpPr>
                <a:spLocks noChangeArrowheads="1"/>
              </p:cNvSpPr>
              <p:nvPr/>
            </p:nvSpPr>
            <p:spPr bwMode="auto">
              <a:xfrm>
                <a:off x="4708" y="826"/>
                <a:ext cx="106" cy="10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101" name="Freeform 77"/>
              <p:cNvSpPr>
                <a:spLocks/>
              </p:cNvSpPr>
              <p:nvPr/>
            </p:nvSpPr>
            <p:spPr bwMode="auto">
              <a:xfrm>
                <a:off x="4416" y="1038"/>
                <a:ext cx="31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2" name="Group 78"/>
              <p:cNvGrpSpPr>
                <a:grpSpLocks/>
              </p:cNvGrpSpPr>
              <p:nvPr/>
            </p:nvGrpSpPr>
            <p:grpSpPr bwMode="auto">
              <a:xfrm>
                <a:off x="4416" y="1038"/>
                <a:ext cx="133" cy="397"/>
                <a:chOff x="2304" y="2304"/>
                <a:chExt cx="240" cy="720"/>
              </a:xfrm>
            </p:grpSpPr>
            <p:sp>
              <p:nvSpPr>
                <p:cNvPr id="129103" name="Freeform 79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29104" name="Oval 80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29105" name="Freeform 81"/>
              <p:cNvSpPr>
                <a:spLocks/>
              </p:cNvSpPr>
              <p:nvPr/>
            </p:nvSpPr>
            <p:spPr bwMode="auto">
              <a:xfrm>
                <a:off x="4602" y="720"/>
                <a:ext cx="371" cy="1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0"/>
                  </a:cxn>
                  <a:cxn ang="0">
                    <a:pos x="672" y="96"/>
                  </a:cxn>
                  <a:cxn ang="0">
                    <a:pos x="288" y="96"/>
                  </a:cxn>
                  <a:cxn ang="0">
                    <a:pos x="384" y="192"/>
                  </a:cxn>
                  <a:cxn ang="0">
                    <a:pos x="192" y="192"/>
                  </a:cxn>
                  <a:cxn ang="0">
                    <a:pos x="0" y="0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576" y="0"/>
                    </a:lnTo>
                    <a:lnTo>
                      <a:pt x="672" y="96"/>
                    </a:lnTo>
                    <a:lnTo>
                      <a:pt x="288" y="96"/>
                    </a:lnTo>
                    <a:lnTo>
                      <a:pt x="384" y="192"/>
                    </a:lnTo>
                    <a:lnTo>
                      <a:pt x="192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106" name="Freeform 82"/>
              <p:cNvSpPr>
                <a:spLocks/>
              </p:cNvSpPr>
              <p:nvPr/>
            </p:nvSpPr>
            <p:spPr bwMode="auto">
              <a:xfrm>
                <a:off x="4549" y="958"/>
                <a:ext cx="503" cy="477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336" y="0"/>
                  </a:cxn>
                  <a:cxn ang="0">
                    <a:pos x="336" y="384"/>
                  </a:cxn>
                  <a:cxn ang="0">
                    <a:pos x="0" y="384"/>
                  </a:cxn>
                  <a:cxn ang="0">
                    <a:pos x="0" y="864"/>
                  </a:cxn>
                  <a:cxn ang="0">
                    <a:pos x="912" y="864"/>
                  </a:cxn>
                  <a:cxn ang="0">
                    <a:pos x="912" y="0"/>
                  </a:cxn>
                </a:cxnLst>
                <a:rect l="0" t="0" r="r" b="b"/>
                <a:pathLst>
                  <a:path w="912" h="864">
                    <a:moveTo>
                      <a:pt x="912" y="0"/>
                    </a:moveTo>
                    <a:lnTo>
                      <a:pt x="336" y="0"/>
                    </a:lnTo>
                    <a:lnTo>
                      <a:pt x="336" y="384"/>
                    </a:lnTo>
                    <a:lnTo>
                      <a:pt x="0" y="384"/>
                    </a:lnTo>
                    <a:lnTo>
                      <a:pt x="0" y="864"/>
                    </a:lnTo>
                    <a:lnTo>
                      <a:pt x="912" y="864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107" name="Freeform 83"/>
              <p:cNvSpPr>
                <a:spLocks/>
              </p:cNvSpPr>
              <p:nvPr/>
            </p:nvSpPr>
            <p:spPr bwMode="auto">
              <a:xfrm>
                <a:off x="4602" y="720"/>
                <a:ext cx="132" cy="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192"/>
                  </a:cxn>
                  <a:cxn ang="0">
                    <a:pos x="192" y="384"/>
                  </a:cxn>
                  <a:cxn ang="0">
                    <a:pos x="240" y="432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</a:cxnLst>
                <a:rect l="0" t="0" r="r" b="b"/>
                <a:pathLst>
                  <a:path w="240" h="816">
                    <a:moveTo>
                      <a:pt x="0" y="0"/>
                    </a:moveTo>
                    <a:lnTo>
                      <a:pt x="192" y="192"/>
                    </a:lnTo>
                    <a:lnTo>
                      <a:pt x="192" y="384"/>
                    </a:lnTo>
                    <a:lnTo>
                      <a:pt x="240" y="432"/>
                    </a:ln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108" name="Freeform 84"/>
              <p:cNvSpPr>
                <a:spLocks/>
              </p:cNvSpPr>
              <p:nvPr/>
            </p:nvSpPr>
            <p:spPr bwMode="auto">
              <a:xfrm>
                <a:off x="4708" y="879"/>
                <a:ext cx="344" cy="79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92" y="0"/>
                  </a:cxn>
                  <a:cxn ang="0">
                    <a:pos x="192" y="96"/>
                  </a:cxn>
                  <a:cxn ang="0">
                    <a:pos x="0" y="96"/>
                  </a:cxn>
                  <a:cxn ang="0">
                    <a:pos x="48" y="144"/>
                  </a:cxn>
                  <a:cxn ang="0">
                    <a:pos x="624" y="144"/>
                  </a:cxn>
                  <a:cxn ang="0">
                    <a:pos x="480" y="0"/>
                  </a:cxn>
                </a:cxnLst>
                <a:rect l="0" t="0" r="r" b="b"/>
                <a:pathLst>
                  <a:path w="624" h="144">
                    <a:moveTo>
                      <a:pt x="480" y="0"/>
                    </a:moveTo>
                    <a:lnTo>
                      <a:pt x="192" y="0"/>
                    </a:lnTo>
                    <a:lnTo>
                      <a:pt x="192" y="96"/>
                    </a:lnTo>
                    <a:lnTo>
                      <a:pt x="0" y="96"/>
                    </a:lnTo>
                    <a:lnTo>
                      <a:pt x="48" y="144"/>
                    </a:lnTo>
                    <a:lnTo>
                      <a:pt x="624" y="144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109" name="Freeform 85"/>
              <p:cNvSpPr>
                <a:spLocks/>
              </p:cNvSpPr>
              <p:nvPr/>
            </p:nvSpPr>
            <p:spPr bwMode="auto">
              <a:xfrm>
                <a:off x="4761" y="773"/>
                <a:ext cx="212" cy="106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384" y="192"/>
                  </a:cxn>
                  <a:cxn ang="0">
                    <a:pos x="96" y="192"/>
                  </a:cxn>
                  <a:cxn ang="0">
                    <a:pos x="96" y="96"/>
                  </a:cxn>
                  <a:cxn ang="0">
                    <a:pos x="0" y="0"/>
                  </a:cxn>
                  <a:cxn ang="0">
                    <a:pos x="384" y="0"/>
                  </a:cxn>
                </a:cxnLst>
                <a:rect l="0" t="0" r="r" b="b"/>
                <a:pathLst>
                  <a:path w="384" h="192">
                    <a:moveTo>
                      <a:pt x="384" y="0"/>
                    </a:moveTo>
                    <a:lnTo>
                      <a:pt x="384" y="192"/>
                    </a:lnTo>
                    <a:lnTo>
                      <a:pt x="96" y="192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110" name="Rectangle 86"/>
              <p:cNvSpPr>
                <a:spLocks noChangeArrowheads="1"/>
              </p:cNvSpPr>
              <p:nvPr/>
            </p:nvSpPr>
            <p:spPr bwMode="auto">
              <a:xfrm>
                <a:off x="4946" y="1329"/>
                <a:ext cx="159" cy="15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111" name="Freeform 87"/>
              <p:cNvSpPr>
                <a:spLocks/>
              </p:cNvSpPr>
              <p:nvPr/>
            </p:nvSpPr>
            <p:spPr bwMode="auto">
              <a:xfrm>
                <a:off x="4893" y="1276"/>
                <a:ext cx="212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0"/>
                  </a:cxn>
                  <a:cxn ang="0">
                    <a:pos x="384" y="96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384" h="96">
                    <a:moveTo>
                      <a:pt x="0" y="0"/>
                    </a:moveTo>
                    <a:lnTo>
                      <a:pt x="288" y="0"/>
                    </a:lnTo>
                    <a:lnTo>
                      <a:pt x="384" y="96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112" name="Freeform 88"/>
              <p:cNvSpPr>
                <a:spLocks/>
              </p:cNvSpPr>
              <p:nvPr/>
            </p:nvSpPr>
            <p:spPr bwMode="auto">
              <a:xfrm>
                <a:off x="4893" y="1276"/>
                <a:ext cx="53" cy="2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96" y="384"/>
                  </a:cxn>
                  <a:cxn ang="0">
                    <a:pos x="0" y="288"/>
                  </a:cxn>
                  <a:cxn ang="0">
                    <a:pos x="0" y="0"/>
                  </a:cxn>
                </a:cxnLst>
                <a:rect l="0" t="0" r="r" b="b"/>
                <a:pathLst>
                  <a:path w="96" h="384">
                    <a:moveTo>
                      <a:pt x="0" y="0"/>
                    </a:moveTo>
                    <a:lnTo>
                      <a:pt x="96" y="96"/>
                    </a:lnTo>
                    <a:lnTo>
                      <a:pt x="96" y="384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113" name="Rectangle 89"/>
              <p:cNvSpPr>
                <a:spLocks noChangeArrowheads="1"/>
              </p:cNvSpPr>
              <p:nvPr/>
            </p:nvSpPr>
            <p:spPr bwMode="auto">
              <a:xfrm>
                <a:off x="4602" y="1329"/>
                <a:ext cx="159" cy="15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114" name="Freeform 90"/>
              <p:cNvSpPr>
                <a:spLocks/>
              </p:cNvSpPr>
              <p:nvPr/>
            </p:nvSpPr>
            <p:spPr bwMode="auto">
              <a:xfrm>
                <a:off x="4549" y="1276"/>
                <a:ext cx="212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0"/>
                  </a:cxn>
                  <a:cxn ang="0">
                    <a:pos x="384" y="96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384" h="96">
                    <a:moveTo>
                      <a:pt x="0" y="0"/>
                    </a:moveTo>
                    <a:lnTo>
                      <a:pt x="288" y="0"/>
                    </a:lnTo>
                    <a:lnTo>
                      <a:pt x="384" y="96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115" name="Freeform 91"/>
              <p:cNvSpPr>
                <a:spLocks/>
              </p:cNvSpPr>
              <p:nvPr/>
            </p:nvSpPr>
            <p:spPr bwMode="auto">
              <a:xfrm>
                <a:off x="4549" y="1276"/>
                <a:ext cx="53" cy="2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96" y="384"/>
                  </a:cxn>
                  <a:cxn ang="0">
                    <a:pos x="0" y="288"/>
                  </a:cxn>
                  <a:cxn ang="0">
                    <a:pos x="0" y="0"/>
                  </a:cxn>
                </a:cxnLst>
                <a:rect l="0" t="0" r="r" b="b"/>
                <a:pathLst>
                  <a:path w="96" h="384">
                    <a:moveTo>
                      <a:pt x="0" y="0"/>
                    </a:moveTo>
                    <a:lnTo>
                      <a:pt x="96" y="96"/>
                    </a:lnTo>
                    <a:lnTo>
                      <a:pt x="96" y="384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23" name="Group 152"/>
            <p:cNvGrpSpPr>
              <a:grpSpLocks/>
            </p:cNvGrpSpPr>
            <p:nvPr/>
          </p:nvGrpSpPr>
          <p:grpSpPr bwMode="auto">
            <a:xfrm>
              <a:off x="2937" y="260"/>
              <a:ext cx="1188" cy="1139"/>
              <a:chOff x="3456" y="816"/>
              <a:chExt cx="1188" cy="1139"/>
            </a:xfrm>
          </p:grpSpPr>
          <p:sp>
            <p:nvSpPr>
              <p:cNvPr id="129174" name="Line 150"/>
              <p:cNvSpPr>
                <a:spLocks noChangeShapeType="1"/>
              </p:cNvSpPr>
              <p:nvPr/>
            </p:nvSpPr>
            <p:spPr bwMode="auto">
              <a:xfrm>
                <a:off x="3689" y="816"/>
                <a:ext cx="902" cy="1139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29175" name="Line 151"/>
              <p:cNvSpPr>
                <a:spLocks noChangeShapeType="1"/>
              </p:cNvSpPr>
              <p:nvPr/>
            </p:nvSpPr>
            <p:spPr bwMode="auto">
              <a:xfrm flipH="1">
                <a:off x="3456" y="816"/>
                <a:ext cx="1188" cy="1139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24" name="Group 160"/>
          <p:cNvGrpSpPr>
            <a:grpSpLocks/>
          </p:cNvGrpSpPr>
          <p:nvPr/>
        </p:nvGrpSpPr>
        <p:grpSpPr bwMode="auto">
          <a:xfrm>
            <a:off x="609600" y="2220913"/>
            <a:ext cx="4648200" cy="3667125"/>
            <a:chOff x="384" y="1399"/>
            <a:chExt cx="2928" cy="2310"/>
          </a:xfrm>
        </p:grpSpPr>
        <p:sp>
          <p:nvSpPr>
            <p:cNvPr id="129181" name="AutoShape 157"/>
            <p:cNvSpPr>
              <a:spLocks noChangeArrowheads="1"/>
            </p:cNvSpPr>
            <p:nvPr/>
          </p:nvSpPr>
          <p:spPr bwMode="auto">
            <a:xfrm>
              <a:off x="384" y="1399"/>
              <a:ext cx="2928" cy="2310"/>
            </a:xfrm>
            <a:prstGeom prst="irregularSeal2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9182" name="Text Box 158"/>
            <p:cNvSpPr txBox="1">
              <a:spLocks noChangeArrowheads="1"/>
            </p:cNvSpPr>
            <p:nvPr/>
          </p:nvSpPr>
          <p:spPr bwMode="auto">
            <a:xfrm>
              <a:off x="855" y="2145"/>
              <a:ext cx="1799" cy="8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2800" i="1"/>
                <a:t>Niestety, błędna odpowiedź.</a:t>
              </a:r>
              <a:endParaRPr lang="pl-PL"/>
            </a:p>
          </p:txBody>
        </p:sp>
      </p:grpSp>
      <p:sp>
        <p:nvSpPr>
          <p:cNvPr id="129186" name="AutoShape 16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400" y="609600"/>
            <a:ext cx="5791200" cy="5791200"/>
            <a:chOff x="1392" y="432"/>
            <a:chExt cx="3648" cy="3648"/>
          </a:xfrm>
        </p:grpSpPr>
        <p:sp>
          <p:nvSpPr>
            <p:cNvPr id="13316" name="Freeform 4"/>
            <p:cNvSpPr>
              <a:spLocks/>
            </p:cNvSpPr>
            <p:nvPr/>
          </p:nvSpPr>
          <p:spPr bwMode="auto">
            <a:xfrm>
              <a:off x="3840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auto">
            <a:xfrm rot="5400000" flipH="1">
              <a:off x="2616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1392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09800" y="7620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  <a:endParaRPr lang="pl-PL" sz="2400" b="0">
              <a:latin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391400" y="2438400"/>
            <a:ext cx="336550" cy="609600"/>
            <a:chOff x="4656" y="1536"/>
            <a:chExt cx="212" cy="384"/>
          </a:xfrm>
        </p:grpSpPr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4704" y="1584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0" y="6096000"/>
            <a:ext cx="304800" cy="152400"/>
            <a:chOff x="2400" y="3840"/>
            <a:chExt cx="192" cy="96"/>
          </a:xfrm>
        </p:grpSpPr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5943600" y="1143000"/>
            <a:ext cx="1143000" cy="11430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800600" y="5638800"/>
            <a:ext cx="22860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7086600" y="2286000"/>
            <a:ext cx="0" cy="33528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4779963" y="5614988"/>
            <a:ext cx="53975" cy="476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0" y="30"/>
              </a:cxn>
              <a:cxn ang="0">
                <a:pos x="10" y="0"/>
              </a:cxn>
            </a:cxnLst>
            <a:rect l="0" t="0" r="r" b="b"/>
            <a:pathLst>
              <a:path w="34" h="30">
                <a:moveTo>
                  <a:pt x="10" y="0"/>
                </a:moveTo>
                <a:cubicBezTo>
                  <a:pt x="34" y="6"/>
                  <a:pt x="26" y="19"/>
                  <a:pt x="10" y="30"/>
                </a:cubicBezTo>
                <a:cubicBezTo>
                  <a:pt x="6" y="17"/>
                  <a:pt x="0" y="10"/>
                  <a:pt x="10" y="0"/>
                </a:cubicBezTo>
                <a:close/>
              </a:path>
            </a:pathLst>
          </a:custGeom>
          <a:solidFill>
            <a:srgbClr val="D60093"/>
          </a:solidFill>
          <a:ln w="9525">
            <a:solidFill>
              <a:srgbClr val="D6009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124200" y="91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FF3300"/>
                </a:solidFill>
              </a:rPr>
              <a:t>W</a:t>
            </a:r>
            <a:r>
              <a:rPr lang="pl-PL" sz="1800" baseline="-25000">
                <a:solidFill>
                  <a:srgbClr val="FF3300"/>
                </a:solidFill>
              </a:rPr>
              <a:t>1</a:t>
            </a:r>
            <a:endParaRPr lang="pl-PL" sz="1800">
              <a:solidFill>
                <a:srgbClr val="FF3300"/>
              </a:solidFill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267200" y="5562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934200" y="1905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solidFill>
                <a:srgbClr val="00CC66"/>
              </a:solidFill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3657600" y="1143000"/>
            <a:ext cx="22860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3657600" y="1219200"/>
            <a:ext cx="0" cy="3276600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3657600" y="4495800"/>
            <a:ext cx="1143000" cy="1143000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40" name="Freeform 28"/>
          <p:cNvSpPr>
            <a:spLocks/>
          </p:cNvSpPr>
          <p:nvPr/>
        </p:nvSpPr>
        <p:spPr bwMode="auto">
          <a:xfrm>
            <a:off x="4759325" y="5588000"/>
            <a:ext cx="90488" cy="8890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34" y="56"/>
              </a:cxn>
              <a:cxn ang="0">
                <a:pos x="10" y="16"/>
              </a:cxn>
            </a:cxnLst>
            <a:rect l="0" t="0" r="r" b="b"/>
            <a:pathLst>
              <a:path w="57" h="56">
                <a:moveTo>
                  <a:pt x="10" y="16"/>
                </a:moveTo>
                <a:cubicBezTo>
                  <a:pt x="57" y="0"/>
                  <a:pt x="56" y="22"/>
                  <a:pt x="34" y="56"/>
                </a:cubicBezTo>
                <a:cubicBezTo>
                  <a:pt x="0" y="45"/>
                  <a:pt x="10" y="56"/>
                  <a:pt x="10" y="16"/>
                </a:cubicBez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>
            <a:off x="3625850" y="1090613"/>
            <a:ext cx="107950" cy="90487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  <p:sp>
        <p:nvSpPr>
          <p:cNvPr id="13347" name="Freeform 35"/>
          <p:cNvSpPr>
            <a:spLocks/>
          </p:cNvSpPr>
          <p:nvPr/>
        </p:nvSpPr>
        <p:spPr bwMode="auto">
          <a:xfrm>
            <a:off x="7086600" y="2247900"/>
            <a:ext cx="60325" cy="762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8" y="16"/>
              </a:cxn>
              <a:cxn ang="0">
                <a:pos x="32" y="8"/>
              </a:cxn>
              <a:cxn ang="0">
                <a:pos x="24" y="48"/>
              </a:cxn>
              <a:cxn ang="0">
                <a:pos x="0" y="40"/>
              </a:cxn>
            </a:cxnLst>
            <a:rect l="0" t="0" r="r" b="b"/>
            <a:pathLst>
              <a:path w="38" h="48">
                <a:moveTo>
                  <a:pt x="0" y="40"/>
                </a:moveTo>
                <a:cubicBezTo>
                  <a:pt x="3" y="32"/>
                  <a:pt x="2" y="22"/>
                  <a:pt x="8" y="16"/>
                </a:cubicBezTo>
                <a:cubicBezTo>
                  <a:pt x="14" y="10"/>
                  <a:pt x="28" y="0"/>
                  <a:pt x="32" y="8"/>
                </a:cubicBezTo>
                <a:cubicBezTo>
                  <a:pt x="38" y="20"/>
                  <a:pt x="27" y="35"/>
                  <a:pt x="24" y="48"/>
                </a:cubicBezTo>
                <a:cubicBezTo>
                  <a:pt x="16" y="45"/>
                  <a:pt x="0" y="40"/>
                  <a:pt x="0" y="40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08550" y="5067300"/>
            <a:ext cx="1093788" cy="1219200"/>
            <a:chOff x="3264" y="3360"/>
            <a:chExt cx="689" cy="76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264" y="3360"/>
              <a:ext cx="636" cy="715"/>
              <a:chOff x="3264" y="3360"/>
              <a:chExt cx="636" cy="715"/>
            </a:xfrm>
          </p:grpSpPr>
          <p:sp>
            <p:nvSpPr>
              <p:cNvPr id="134148" name="Freeform 4"/>
              <p:cNvSpPr>
                <a:spLocks/>
              </p:cNvSpPr>
              <p:nvPr/>
            </p:nvSpPr>
            <p:spPr bwMode="auto">
              <a:xfrm>
                <a:off x="3450" y="3360"/>
                <a:ext cx="371" cy="132"/>
              </a:xfrm>
              <a:custGeom>
                <a:avLst/>
                <a:gdLst/>
                <a:ahLst/>
                <a:cxnLst>
                  <a:cxn ang="0">
                    <a:pos x="432" y="240"/>
                  </a:cxn>
                  <a:cxn ang="0">
                    <a:pos x="288" y="96"/>
                  </a:cxn>
                  <a:cxn ang="0">
                    <a:pos x="672" y="96"/>
                  </a:cxn>
                  <a:cxn ang="0">
                    <a:pos x="576" y="0"/>
                  </a:cxn>
                  <a:cxn ang="0">
                    <a:pos x="0" y="0"/>
                  </a:cxn>
                  <a:cxn ang="0">
                    <a:pos x="240" y="240"/>
                  </a:cxn>
                  <a:cxn ang="0">
                    <a:pos x="432" y="240"/>
                  </a:cxn>
                </a:cxnLst>
                <a:rect l="0" t="0" r="r" b="b"/>
                <a:pathLst>
                  <a:path w="672" h="240">
                    <a:moveTo>
                      <a:pt x="432" y="240"/>
                    </a:moveTo>
                    <a:lnTo>
                      <a:pt x="288" y="96"/>
                    </a:lnTo>
                    <a:lnTo>
                      <a:pt x="672" y="96"/>
                    </a:lnTo>
                    <a:lnTo>
                      <a:pt x="576" y="0"/>
                    </a:lnTo>
                    <a:lnTo>
                      <a:pt x="0" y="0"/>
                    </a:lnTo>
                    <a:lnTo>
                      <a:pt x="240" y="240"/>
                    </a:lnTo>
                    <a:lnTo>
                      <a:pt x="432" y="24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149" name="Freeform 5"/>
              <p:cNvSpPr>
                <a:spLocks/>
              </p:cNvSpPr>
              <p:nvPr/>
            </p:nvSpPr>
            <p:spPr bwMode="auto">
              <a:xfrm>
                <a:off x="3688" y="3519"/>
                <a:ext cx="212" cy="79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384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84" h="144">
                    <a:moveTo>
                      <a:pt x="240" y="0"/>
                    </a:moveTo>
                    <a:lnTo>
                      <a:pt x="384" y="144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150" name="Freeform 6"/>
              <p:cNvSpPr>
                <a:spLocks/>
              </p:cNvSpPr>
              <p:nvPr/>
            </p:nvSpPr>
            <p:spPr bwMode="auto">
              <a:xfrm>
                <a:off x="3609" y="3413"/>
                <a:ext cx="212" cy="106"/>
              </a:xfrm>
              <a:custGeom>
                <a:avLst/>
                <a:gdLst/>
                <a:ahLst/>
                <a:cxnLst>
                  <a:cxn ang="0">
                    <a:pos x="144" y="192"/>
                  </a:cxn>
                  <a:cxn ang="0">
                    <a:pos x="144" y="144"/>
                  </a:cxn>
                  <a:cxn ang="0">
                    <a:pos x="0" y="0"/>
                  </a:cxn>
                  <a:cxn ang="0">
                    <a:pos x="384" y="0"/>
                  </a:cxn>
                  <a:cxn ang="0">
                    <a:pos x="384" y="192"/>
                  </a:cxn>
                  <a:cxn ang="0">
                    <a:pos x="144" y="192"/>
                  </a:cxn>
                </a:cxnLst>
                <a:rect l="0" t="0" r="r" b="b"/>
                <a:pathLst>
                  <a:path w="384" h="192">
                    <a:moveTo>
                      <a:pt x="144" y="192"/>
                    </a:moveTo>
                    <a:lnTo>
                      <a:pt x="144" y="144"/>
                    </a:lnTo>
                    <a:lnTo>
                      <a:pt x="0" y="0"/>
                    </a:lnTo>
                    <a:lnTo>
                      <a:pt x="384" y="0"/>
                    </a:lnTo>
                    <a:lnTo>
                      <a:pt x="384" y="192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151" name="Freeform 7"/>
              <p:cNvSpPr>
                <a:spLocks/>
              </p:cNvSpPr>
              <p:nvPr/>
            </p:nvSpPr>
            <p:spPr bwMode="auto">
              <a:xfrm>
                <a:off x="3450" y="3360"/>
                <a:ext cx="132" cy="450"/>
              </a:xfrm>
              <a:custGeom>
                <a:avLst/>
                <a:gdLst/>
                <a:ahLst/>
                <a:cxnLst>
                  <a:cxn ang="0">
                    <a:pos x="240" y="240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240" y="240"/>
                  </a:cxn>
                </a:cxnLst>
                <a:rect l="0" t="0" r="r" b="b"/>
                <a:pathLst>
                  <a:path w="240" h="816">
                    <a:moveTo>
                      <a:pt x="240" y="240"/>
                    </a:move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240" y="24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152" name="Freeform 8"/>
              <p:cNvSpPr>
                <a:spLocks/>
              </p:cNvSpPr>
              <p:nvPr/>
            </p:nvSpPr>
            <p:spPr bwMode="auto">
              <a:xfrm>
                <a:off x="3264" y="3678"/>
                <a:ext cx="31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264" y="3678"/>
                <a:ext cx="133" cy="397"/>
                <a:chOff x="2304" y="2304"/>
                <a:chExt cx="240" cy="720"/>
              </a:xfrm>
            </p:grpSpPr>
            <p:sp>
              <p:nvSpPr>
                <p:cNvPr id="134154" name="Freeform 10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55" name="Oval 11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397" y="3492"/>
              <a:ext cx="556" cy="636"/>
              <a:chOff x="3397" y="3492"/>
              <a:chExt cx="556" cy="636"/>
            </a:xfrm>
          </p:grpSpPr>
          <p:sp>
            <p:nvSpPr>
              <p:cNvPr id="134157" name="Freeform 13"/>
              <p:cNvSpPr>
                <a:spLocks/>
              </p:cNvSpPr>
              <p:nvPr/>
            </p:nvSpPr>
            <p:spPr bwMode="auto">
              <a:xfrm>
                <a:off x="3397" y="3492"/>
                <a:ext cx="503" cy="583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528" y="192"/>
                  </a:cxn>
                  <a:cxn ang="0">
                    <a:pos x="912" y="192"/>
                  </a:cxn>
                  <a:cxn ang="0">
                    <a:pos x="912" y="1056"/>
                  </a:cxn>
                  <a:cxn ang="0">
                    <a:pos x="0" y="1056"/>
                  </a:cxn>
                  <a:cxn ang="0">
                    <a:pos x="0" y="576"/>
                  </a:cxn>
                  <a:cxn ang="0">
                    <a:pos x="336" y="576"/>
                  </a:cxn>
                  <a:cxn ang="0">
                    <a:pos x="336" y="0"/>
                  </a:cxn>
                  <a:cxn ang="0">
                    <a:pos x="528" y="0"/>
                  </a:cxn>
                </a:cxnLst>
                <a:rect l="0" t="0" r="r" b="b"/>
                <a:pathLst>
                  <a:path w="912" h="1056">
                    <a:moveTo>
                      <a:pt x="528" y="0"/>
                    </a:moveTo>
                    <a:lnTo>
                      <a:pt x="528" y="192"/>
                    </a:lnTo>
                    <a:lnTo>
                      <a:pt x="912" y="192"/>
                    </a:lnTo>
                    <a:lnTo>
                      <a:pt x="912" y="1056"/>
                    </a:lnTo>
                    <a:lnTo>
                      <a:pt x="0" y="1056"/>
                    </a:lnTo>
                    <a:lnTo>
                      <a:pt x="0" y="576"/>
                    </a:lnTo>
                    <a:lnTo>
                      <a:pt x="336" y="576"/>
                    </a:lnTo>
                    <a:lnTo>
                      <a:pt x="336" y="0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3423" y="3916"/>
                <a:ext cx="530" cy="212"/>
                <a:chOff x="3423" y="3916"/>
                <a:chExt cx="530" cy="212"/>
              </a:xfrm>
            </p:grpSpPr>
            <p:sp>
              <p:nvSpPr>
                <p:cNvPr id="134159" name="Rectangle 15"/>
                <p:cNvSpPr>
                  <a:spLocks noChangeArrowheads="1"/>
                </p:cNvSpPr>
                <p:nvPr/>
              </p:nvSpPr>
              <p:spPr bwMode="auto">
                <a:xfrm>
                  <a:off x="3476" y="3969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60" name="Freeform 16"/>
                <p:cNvSpPr>
                  <a:spLocks/>
                </p:cNvSpPr>
                <p:nvPr/>
              </p:nvSpPr>
              <p:spPr bwMode="auto">
                <a:xfrm>
                  <a:off x="3423" y="3916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61" name="Freeform 17"/>
                <p:cNvSpPr>
                  <a:spLocks/>
                </p:cNvSpPr>
                <p:nvPr/>
              </p:nvSpPr>
              <p:spPr bwMode="auto">
                <a:xfrm>
                  <a:off x="3423" y="3916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62" name="Rectangle 18"/>
                <p:cNvSpPr>
                  <a:spLocks noChangeArrowheads="1"/>
                </p:cNvSpPr>
                <p:nvPr/>
              </p:nvSpPr>
              <p:spPr bwMode="auto">
                <a:xfrm>
                  <a:off x="3794" y="3969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63" name="Freeform 19"/>
                <p:cNvSpPr>
                  <a:spLocks/>
                </p:cNvSpPr>
                <p:nvPr/>
              </p:nvSpPr>
              <p:spPr bwMode="auto">
                <a:xfrm>
                  <a:off x="3741" y="3916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64" name="Freeform 20"/>
                <p:cNvSpPr>
                  <a:spLocks/>
                </p:cNvSpPr>
                <p:nvPr/>
              </p:nvSpPr>
              <p:spPr bwMode="auto">
                <a:xfrm>
                  <a:off x="3741" y="3916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288213" y="5138738"/>
            <a:ext cx="1025525" cy="1143000"/>
            <a:chOff x="4992" y="3216"/>
            <a:chExt cx="646" cy="720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4992" y="3216"/>
              <a:ext cx="596" cy="670"/>
              <a:chOff x="4992" y="3216"/>
              <a:chExt cx="596" cy="670"/>
            </a:xfrm>
          </p:grpSpPr>
          <p:sp>
            <p:nvSpPr>
              <p:cNvPr id="134167" name="Rectangle 23"/>
              <p:cNvSpPr>
                <a:spLocks noChangeArrowheads="1"/>
              </p:cNvSpPr>
              <p:nvPr/>
            </p:nvSpPr>
            <p:spPr bwMode="auto">
              <a:xfrm>
                <a:off x="5265" y="3315"/>
                <a:ext cx="100" cy="1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168" name="Freeform 24"/>
              <p:cNvSpPr>
                <a:spLocks/>
              </p:cNvSpPr>
              <p:nvPr/>
            </p:nvSpPr>
            <p:spPr bwMode="auto">
              <a:xfrm>
                <a:off x="4992" y="3514"/>
                <a:ext cx="298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4992" y="3514"/>
                <a:ext cx="124" cy="372"/>
                <a:chOff x="2304" y="2304"/>
                <a:chExt cx="240" cy="720"/>
              </a:xfrm>
            </p:grpSpPr>
            <p:sp>
              <p:nvSpPr>
                <p:cNvPr id="134170" name="Freeform 26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71" name="Oval 27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34172" name="Freeform 28"/>
              <p:cNvSpPr>
                <a:spLocks/>
              </p:cNvSpPr>
              <p:nvPr/>
            </p:nvSpPr>
            <p:spPr bwMode="auto">
              <a:xfrm>
                <a:off x="5166" y="3216"/>
                <a:ext cx="348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0"/>
                  </a:cxn>
                  <a:cxn ang="0">
                    <a:pos x="672" y="96"/>
                  </a:cxn>
                  <a:cxn ang="0">
                    <a:pos x="288" y="96"/>
                  </a:cxn>
                  <a:cxn ang="0">
                    <a:pos x="384" y="192"/>
                  </a:cxn>
                  <a:cxn ang="0">
                    <a:pos x="192" y="192"/>
                  </a:cxn>
                  <a:cxn ang="0">
                    <a:pos x="0" y="0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576" y="0"/>
                    </a:lnTo>
                    <a:lnTo>
                      <a:pt x="672" y="96"/>
                    </a:lnTo>
                    <a:lnTo>
                      <a:pt x="288" y="96"/>
                    </a:lnTo>
                    <a:lnTo>
                      <a:pt x="384" y="192"/>
                    </a:lnTo>
                    <a:lnTo>
                      <a:pt x="192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173" name="Freeform 29"/>
              <p:cNvSpPr>
                <a:spLocks/>
              </p:cNvSpPr>
              <p:nvPr/>
            </p:nvSpPr>
            <p:spPr bwMode="auto">
              <a:xfrm>
                <a:off x="5166" y="3216"/>
                <a:ext cx="1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192"/>
                  </a:cxn>
                  <a:cxn ang="0">
                    <a:pos x="192" y="384"/>
                  </a:cxn>
                  <a:cxn ang="0">
                    <a:pos x="240" y="432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</a:cxnLst>
                <a:rect l="0" t="0" r="r" b="b"/>
                <a:pathLst>
                  <a:path w="240" h="816">
                    <a:moveTo>
                      <a:pt x="0" y="0"/>
                    </a:moveTo>
                    <a:lnTo>
                      <a:pt x="192" y="192"/>
                    </a:lnTo>
                    <a:lnTo>
                      <a:pt x="192" y="384"/>
                    </a:lnTo>
                    <a:lnTo>
                      <a:pt x="240" y="432"/>
                    </a:ln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174" name="Freeform 30"/>
              <p:cNvSpPr>
                <a:spLocks/>
              </p:cNvSpPr>
              <p:nvPr/>
            </p:nvSpPr>
            <p:spPr bwMode="auto">
              <a:xfrm>
                <a:off x="5265" y="3365"/>
                <a:ext cx="323" cy="74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92" y="0"/>
                  </a:cxn>
                  <a:cxn ang="0">
                    <a:pos x="192" y="96"/>
                  </a:cxn>
                  <a:cxn ang="0">
                    <a:pos x="0" y="96"/>
                  </a:cxn>
                  <a:cxn ang="0">
                    <a:pos x="48" y="144"/>
                  </a:cxn>
                  <a:cxn ang="0">
                    <a:pos x="624" y="144"/>
                  </a:cxn>
                  <a:cxn ang="0">
                    <a:pos x="480" y="0"/>
                  </a:cxn>
                </a:cxnLst>
                <a:rect l="0" t="0" r="r" b="b"/>
                <a:pathLst>
                  <a:path w="624" h="144">
                    <a:moveTo>
                      <a:pt x="480" y="0"/>
                    </a:moveTo>
                    <a:lnTo>
                      <a:pt x="192" y="0"/>
                    </a:lnTo>
                    <a:lnTo>
                      <a:pt x="192" y="96"/>
                    </a:lnTo>
                    <a:lnTo>
                      <a:pt x="0" y="96"/>
                    </a:lnTo>
                    <a:lnTo>
                      <a:pt x="48" y="144"/>
                    </a:lnTo>
                    <a:lnTo>
                      <a:pt x="624" y="144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175" name="Freeform 31"/>
              <p:cNvSpPr>
                <a:spLocks/>
              </p:cNvSpPr>
              <p:nvPr/>
            </p:nvSpPr>
            <p:spPr bwMode="auto">
              <a:xfrm>
                <a:off x="5315" y="3266"/>
                <a:ext cx="199" cy="99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384" y="192"/>
                  </a:cxn>
                  <a:cxn ang="0">
                    <a:pos x="96" y="192"/>
                  </a:cxn>
                  <a:cxn ang="0">
                    <a:pos x="96" y="96"/>
                  </a:cxn>
                  <a:cxn ang="0">
                    <a:pos x="0" y="0"/>
                  </a:cxn>
                  <a:cxn ang="0">
                    <a:pos x="384" y="0"/>
                  </a:cxn>
                </a:cxnLst>
                <a:rect l="0" t="0" r="r" b="b"/>
                <a:pathLst>
                  <a:path w="384" h="192">
                    <a:moveTo>
                      <a:pt x="384" y="0"/>
                    </a:moveTo>
                    <a:lnTo>
                      <a:pt x="384" y="192"/>
                    </a:lnTo>
                    <a:lnTo>
                      <a:pt x="96" y="192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5116" y="3439"/>
              <a:ext cx="522" cy="497"/>
              <a:chOff x="5116" y="3439"/>
              <a:chExt cx="522" cy="497"/>
            </a:xfrm>
          </p:grpSpPr>
          <p:sp>
            <p:nvSpPr>
              <p:cNvPr id="134177" name="Freeform 33"/>
              <p:cNvSpPr>
                <a:spLocks/>
              </p:cNvSpPr>
              <p:nvPr/>
            </p:nvSpPr>
            <p:spPr bwMode="auto">
              <a:xfrm>
                <a:off x="5116" y="3439"/>
                <a:ext cx="472" cy="447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336" y="0"/>
                  </a:cxn>
                  <a:cxn ang="0">
                    <a:pos x="336" y="384"/>
                  </a:cxn>
                  <a:cxn ang="0">
                    <a:pos x="0" y="384"/>
                  </a:cxn>
                  <a:cxn ang="0">
                    <a:pos x="0" y="864"/>
                  </a:cxn>
                  <a:cxn ang="0">
                    <a:pos x="912" y="864"/>
                  </a:cxn>
                  <a:cxn ang="0">
                    <a:pos x="912" y="0"/>
                  </a:cxn>
                </a:cxnLst>
                <a:rect l="0" t="0" r="r" b="b"/>
                <a:pathLst>
                  <a:path w="912" h="864">
                    <a:moveTo>
                      <a:pt x="912" y="0"/>
                    </a:moveTo>
                    <a:lnTo>
                      <a:pt x="336" y="0"/>
                    </a:lnTo>
                    <a:lnTo>
                      <a:pt x="336" y="384"/>
                    </a:lnTo>
                    <a:lnTo>
                      <a:pt x="0" y="384"/>
                    </a:lnTo>
                    <a:lnTo>
                      <a:pt x="0" y="864"/>
                    </a:lnTo>
                    <a:lnTo>
                      <a:pt x="912" y="864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5439" y="3489"/>
                <a:ext cx="199" cy="199"/>
                <a:chOff x="5439" y="3489"/>
                <a:chExt cx="199" cy="199"/>
              </a:xfrm>
            </p:grpSpPr>
            <p:sp>
              <p:nvSpPr>
                <p:cNvPr id="134179" name="Rectangle 35"/>
                <p:cNvSpPr>
                  <a:spLocks noChangeArrowheads="1"/>
                </p:cNvSpPr>
                <p:nvPr/>
              </p:nvSpPr>
              <p:spPr bwMode="auto">
                <a:xfrm>
                  <a:off x="5489" y="3539"/>
                  <a:ext cx="149" cy="14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80" name="Freeform 36"/>
                <p:cNvSpPr>
                  <a:spLocks/>
                </p:cNvSpPr>
                <p:nvPr/>
              </p:nvSpPr>
              <p:spPr bwMode="auto">
                <a:xfrm>
                  <a:off x="5439" y="3489"/>
                  <a:ext cx="19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81" name="Freeform 37"/>
                <p:cNvSpPr>
                  <a:spLocks/>
                </p:cNvSpPr>
                <p:nvPr/>
              </p:nvSpPr>
              <p:spPr bwMode="auto">
                <a:xfrm>
                  <a:off x="5439" y="3489"/>
                  <a:ext cx="50" cy="1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34182" name="Rectangle 38"/>
              <p:cNvSpPr>
                <a:spLocks noChangeArrowheads="1"/>
              </p:cNvSpPr>
              <p:nvPr/>
            </p:nvSpPr>
            <p:spPr bwMode="auto">
              <a:xfrm>
                <a:off x="5290" y="3787"/>
                <a:ext cx="149" cy="14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183" name="Freeform 39"/>
              <p:cNvSpPr>
                <a:spLocks/>
              </p:cNvSpPr>
              <p:nvPr/>
            </p:nvSpPr>
            <p:spPr bwMode="auto">
              <a:xfrm>
                <a:off x="5240" y="3737"/>
                <a:ext cx="1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0"/>
                  </a:cxn>
                  <a:cxn ang="0">
                    <a:pos x="384" y="96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384" h="96">
                    <a:moveTo>
                      <a:pt x="0" y="0"/>
                    </a:moveTo>
                    <a:lnTo>
                      <a:pt x="288" y="0"/>
                    </a:lnTo>
                    <a:lnTo>
                      <a:pt x="384" y="96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184" name="Freeform 40"/>
              <p:cNvSpPr>
                <a:spLocks/>
              </p:cNvSpPr>
              <p:nvPr/>
            </p:nvSpPr>
            <p:spPr bwMode="auto">
              <a:xfrm>
                <a:off x="5240" y="3737"/>
                <a:ext cx="50" cy="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96" y="384"/>
                  </a:cxn>
                  <a:cxn ang="0">
                    <a:pos x="0" y="288"/>
                  </a:cxn>
                  <a:cxn ang="0">
                    <a:pos x="0" y="0"/>
                  </a:cxn>
                </a:cxnLst>
                <a:rect l="0" t="0" r="r" b="b"/>
                <a:pathLst>
                  <a:path w="96" h="384">
                    <a:moveTo>
                      <a:pt x="0" y="0"/>
                    </a:moveTo>
                    <a:lnTo>
                      <a:pt x="96" y="96"/>
                    </a:lnTo>
                    <a:lnTo>
                      <a:pt x="96" y="384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6296025" y="3400425"/>
            <a:ext cx="1093788" cy="1219200"/>
            <a:chOff x="4128" y="2448"/>
            <a:chExt cx="689" cy="768"/>
          </a:xfrm>
        </p:grpSpPr>
        <p:sp>
          <p:nvSpPr>
            <p:cNvPr id="134186" name="Freeform 42"/>
            <p:cNvSpPr>
              <a:spLocks/>
            </p:cNvSpPr>
            <p:nvPr/>
          </p:nvSpPr>
          <p:spPr bwMode="auto">
            <a:xfrm>
              <a:off x="4261" y="2580"/>
              <a:ext cx="503" cy="583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28" y="192"/>
                </a:cxn>
                <a:cxn ang="0">
                  <a:pos x="912" y="192"/>
                </a:cxn>
                <a:cxn ang="0">
                  <a:pos x="912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336" y="576"/>
                </a:cxn>
                <a:cxn ang="0">
                  <a:pos x="336" y="0"/>
                </a:cxn>
                <a:cxn ang="0">
                  <a:pos x="528" y="0"/>
                </a:cxn>
              </a:cxnLst>
              <a:rect l="0" t="0" r="r" b="b"/>
              <a:pathLst>
                <a:path w="912" h="1056">
                  <a:moveTo>
                    <a:pt x="528" y="0"/>
                  </a:moveTo>
                  <a:lnTo>
                    <a:pt x="528" y="192"/>
                  </a:lnTo>
                  <a:lnTo>
                    <a:pt x="912" y="192"/>
                  </a:lnTo>
                  <a:lnTo>
                    <a:pt x="912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336" y="576"/>
                  </a:lnTo>
                  <a:lnTo>
                    <a:pt x="336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128" y="2448"/>
              <a:ext cx="689" cy="768"/>
              <a:chOff x="4128" y="2448"/>
              <a:chExt cx="689" cy="768"/>
            </a:xfrm>
          </p:grpSpPr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4287" y="3004"/>
                <a:ext cx="212" cy="212"/>
                <a:chOff x="4287" y="3004"/>
                <a:chExt cx="212" cy="212"/>
              </a:xfrm>
            </p:grpSpPr>
            <p:sp>
              <p:nvSpPr>
                <p:cNvPr id="134189" name="Rectangle 45"/>
                <p:cNvSpPr>
                  <a:spLocks noChangeArrowheads="1"/>
                </p:cNvSpPr>
                <p:nvPr/>
              </p:nvSpPr>
              <p:spPr bwMode="auto">
                <a:xfrm>
                  <a:off x="4340" y="3057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90" name="Freeform 46"/>
                <p:cNvSpPr>
                  <a:spLocks/>
                </p:cNvSpPr>
                <p:nvPr/>
              </p:nvSpPr>
              <p:spPr bwMode="auto">
                <a:xfrm>
                  <a:off x="4287" y="3004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91" name="Freeform 47"/>
                <p:cNvSpPr>
                  <a:spLocks/>
                </p:cNvSpPr>
                <p:nvPr/>
              </p:nvSpPr>
              <p:spPr bwMode="auto">
                <a:xfrm>
                  <a:off x="4287" y="3004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605" y="2739"/>
                <a:ext cx="212" cy="212"/>
                <a:chOff x="4605" y="2739"/>
                <a:chExt cx="212" cy="212"/>
              </a:xfrm>
            </p:grpSpPr>
            <p:sp>
              <p:nvSpPr>
                <p:cNvPr id="134193" name="Rectangle 49"/>
                <p:cNvSpPr>
                  <a:spLocks noChangeArrowheads="1"/>
                </p:cNvSpPr>
                <p:nvPr/>
              </p:nvSpPr>
              <p:spPr bwMode="auto">
                <a:xfrm>
                  <a:off x="4658" y="2792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94" name="Freeform 50"/>
                <p:cNvSpPr>
                  <a:spLocks/>
                </p:cNvSpPr>
                <p:nvPr/>
              </p:nvSpPr>
              <p:spPr bwMode="auto">
                <a:xfrm>
                  <a:off x="4605" y="2739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95" name="Freeform 51"/>
                <p:cNvSpPr>
                  <a:spLocks/>
                </p:cNvSpPr>
                <p:nvPr/>
              </p:nvSpPr>
              <p:spPr bwMode="auto">
                <a:xfrm>
                  <a:off x="4605" y="2739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" name="Group 52"/>
              <p:cNvGrpSpPr>
                <a:grpSpLocks/>
              </p:cNvGrpSpPr>
              <p:nvPr/>
            </p:nvGrpSpPr>
            <p:grpSpPr bwMode="auto">
              <a:xfrm>
                <a:off x="4128" y="2448"/>
                <a:ext cx="636" cy="715"/>
                <a:chOff x="4128" y="2448"/>
                <a:chExt cx="636" cy="715"/>
              </a:xfrm>
            </p:grpSpPr>
            <p:sp>
              <p:nvSpPr>
                <p:cNvPr id="134197" name="Freeform 53"/>
                <p:cNvSpPr>
                  <a:spLocks/>
                </p:cNvSpPr>
                <p:nvPr/>
              </p:nvSpPr>
              <p:spPr bwMode="auto">
                <a:xfrm>
                  <a:off x="4314" y="2448"/>
                  <a:ext cx="371" cy="132"/>
                </a:xfrm>
                <a:custGeom>
                  <a:avLst/>
                  <a:gdLst/>
                  <a:ahLst/>
                  <a:cxnLst>
                    <a:cxn ang="0">
                      <a:pos x="432" y="240"/>
                    </a:cxn>
                    <a:cxn ang="0">
                      <a:pos x="288" y="96"/>
                    </a:cxn>
                    <a:cxn ang="0">
                      <a:pos x="672" y="96"/>
                    </a:cxn>
                    <a:cxn ang="0">
                      <a:pos x="576" y="0"/>
                    </a:cxn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432" y="240"/>
                    </a:cxn>
                  </a:cxnLst>
                  <a:rect l="0" t="0" r="r" b="b"/>
                  <a:pathLst>
                    <a:path w="672" h="240">
                      <a:moveTo>
                        <a:pt x="432" y="240"/>
                      </a:moveTo>
                      <a:lnTo>
                        <a:pt x="288" y="96"/>
                      </a:lnTo>
                      <a:lnTo>
                        <a:pt x="672" y="96"/>
                      </a:lnTo>
                      <a:lnTo>
                        <a:pt x="576" y="0"/>
                      </a:lnTo>
                      <a:lnTo>
                        <a:pt x="0" y="0"/>
                      </a:lnTo>
                      <a:lnTo>
                        <a:pt x="240" y="240"/>
                      </a:lnTo>
                      <a:lnTo>
                        <a:pt x="432" y="24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98" name="Freeform 54"/>
                <p:cNvSpPr>
                  <a:spLocks/>
                </p:cNvSpPr>
                <p:nvPr/>
              </p:nvSpPr>
              <p:spPr bwMode="auto">
                <a:xfrm>
                  <a:off x="4552" y="2607"/>
                  <a:ext cx="212" cy="79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384" y="144"/>
                    </a:cxn>
                    <a:cxn ang="0">
                      <a:pos x="0" y="144"/>
                    </a:cxn>
                    <a:cxn ang="0">
                      <a:pos x="0" y="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384" h="144">
                      <a:moveTo>
                        <a:pt x="240" y="0"/>
                      </a:moveTo>
                      <a:lnTo>
                        <a:pt x="384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199" name="Freeform 55"/>
                <p:cNvSpPr>
                  <a:spLocks/>
                </p:cNvSpPr>
                <p:nvPr/>
              </p:nvSpPr>
              <p:spPr bwMode="auto">
                <a:xfrm>
                  <a:off x="4473" y="2501"/>
                  <a:ext cx="212" cy="106"/>
                </a:xfrm>
                <a:custGeom>
                  <a:avLst/>
                  <a:gdLst/>
                  <a:ahLst/>
                  <a:cxnLst>
                    <a:cxn ang="0">
                      <a:pos x="144" y="192"/>
                    </a:cxn>
                    <a:cxn ang="0">
                      <a:pos x="144" y="144"/>
                    </a:cxn>
                    <a:cxn ang="0">
                      <a:pos x="0" y="0"/>
                    </a:cxn>
                    <a:cxn ang="0">
                      <a:pos x="384" y="0"/>
                    </a:cxn>
                    <a:cxn ang="0">
                      <a:pos x="384" y="192"/>
                    </a:cxn>
                    <a:cxn ang="0">
                      <a:pos x="144" y="192"/>
                    </a:cxn>
                  </a:cxnLst>
                  <a:rect l="0" t="0" r="r" b="b"/>
                  <a:pathLst>
                    <a:path w="384" h="192">
                      <a:moveTo>
                        <a:pt x="144" y="192"/>
                      </a:moveTo>
                      <a:lnTo>
                        <a:pt x="144" y="144"/>
                      </a:lnTo>
                      <a:lnTo>
                        <a:pt x="0" y="0"/>
                      </a:lnTo>
                      <a:lnTo>
                        <a:pt x="384" y="0"/>
                      </a:lnTo>
                      <a:lnTo>
                        <a:pt x="384" y="192"/>
                      </a:lnTo>
                      <a:lnTo>
                        <a:pt x="144" y="19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17" name="Group 56"/>
                <p:cNvGrpSpPr>
                  <a:grpSpLocks/>
                </p:cNvGrpSpPr>
                <p:nvPr/>
              </p:nvGrpSpPr>
              <p:grpSpPr bwMode="auto">
                <a:xfrm>
                  <a:off x="4128" y="2766"/>
                  <a:ext cx="133" cy="397"/>
                  <a:chOff x="2304" y="2304"/>
                  <a:chExt cx="240" cy="720"/>
                </a:xfrm>
              </p:grpSpPr>
              <p:sp>
                <p:nvSpPr>
                  <p:cNvPr id="134201" name="Freeform 57"/>
                  <p:cNvSpPr>
                    <a:spLocks/>
                  </p:cNvSpPr>
                  <p:nvPr/>
                </p:nvSpPr>
                <p:spPr bwMode="auto">
                  <a:xfrm>
                    <a:off x="2304" y="2304"/>
                    <a:ext cx="240" cy="7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0" y="240"/>
                      </a:cxn>
                      <a:cxn ang="0">
                        <a:pos x="240" y="720"/>
                      </a:cxn>
                      <a:cxn ang="0">
                        <a:pos x="0" y="48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0" h="720">
                        <a:moveTo>
                          <a:pt x="0" y="0"/>
                        </a:moveTo>
                        <a:lnTo>
                          <a:pt x="240" y="240"/>
                        </a:lnTo>
                        <a:lnTo>
                          <a:pt x="240" y="720"/>
                        </a:lnTo>
                        <a:lnTo>
                          <a:pt x="0" y="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4202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544"/>
                    <a:ext cx="144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34203" name="Freeform 59"/>
                <p:cNvSpPr>
                  <a:spLocks/>
                </p:cNvSpPr>
                <p:nvPr/>
              </p:nvSpPr>
              <p:spPr bwMode="auto">
                <a:xfrm>
                  <a:off x="4314" y="2448"/>
                  <a:ext cx="132" cy="450"/>
                </a:xfrm>
                <a:custGeom>
                  <a:avLst/>
                  <a:gdLst/>
                  <a:ahLst/>
                  <a:cxnLst>
                    <a:cxn ang="0">
                      <a:pos x="240" y="240"/>
                    </a:cxn>
                    <a:cxn ang="0">
                      <a:pos x="240" y="816"/>
                    </a:cxn>
                    <a:cxn ang="0">
                      <a:pos x="0" y="576"/>
                    </a:cxn>
                    <a:cxn ang="0">
                      <a:pos x="0" y="0"/>
                    </a:cxn>
                    <a:cxn ang="0">
                      <a:pos x="240" y="240"/>
                    </a:cxn>
                  </a:cxnLst>
                  <a:rect l="0" t="0" r="r" b="b"/>
                  <a:pathLst>
                    <a:path w="240" h="816">
                      <a:moveTo>
                        <a:pt x="240" y="240"/>
                      </a:moveTo>
                      <a:lnTo>
                        <a:pt x="240" y="816"/>
                      </a:lnTo>
                      <a:lnTo>
                        <a:pt x="0" y="576"/>
                      </a:lnTo>
                      <a:lnTo>
                        <a:pt x="0" y="0"/>
                      </a:lnTo>
                      <a:lnTo>
                        <a:pt x="240" y="24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204" name="Freeform 60"/>
                <p:cNvSpPr>
                  <a:spLocks/>
                </p:cNvSpPr>
                <p:nvPr/>
              </p:nvSpPr>
              <p:spPr bwMode="auto">
                <a:xfrm>
                  <a:off x="4128" y="2766"/>
                  <a:ext cx="318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  <a:cxn ang="0">
                      <a:pos x="576" y="240"/>
                    </a:cxn>
                    <a:cxn ang="0">
                      <a:pos x="240" y="2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6" h="240">
                      <a:moveTo>
                        <a:pt x="0" y="0"/>
                      </a:moveTo>
                      <a:lnTo>
                        <a:pt x="336" y="0"/>
                      </a:lnTo>
                      <a:lnTo>
                        <a:pt x="576" y="240"/>
                      </a:lnTo>
                      <a:lnTo>
                        <a:pt x="240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5075238" y="917575"/>
            <a:ext cx="1093787" cy="1219200"/>
            <a:chOff x="4416" y="720"/>
            <a:chExt cx="689" cy="768"/>
          </a:xfrm>
        </p:grpSpPr>
        <p:sp>
          <p:nvSpPr>
            <p:cNvPr id="134219" name="Rectangle 75"/>
            <p:cNvSpPr>
              <a:spLocks noChangeArrowheads="1"/>
            </p:cNvSpPr>
            <p:nvPr/>
          </p:nvSpPr>
          <p:spPr bwMode="auto">
            <a:xfrm>
              <a:off x="4708" y="826"/>
              <a:ext cx="106" cy="10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4220" name="Freeform 76"/>
            <p:cNvSpPr>
              <a:spLocks/>
            </p:cNvSpPr>
            <p:nvPr/>
          </p:nvSpPr>
          <p:spPr bwMode="auto">
            <a:xfrm>
              <a:off x="4416" y="1038"/>
              <a:ext cx="318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4416" y="1038"/>
              <a:ext cx="133" cy="397"/>
              <a:chOff x="2304" y="2304"/>
              <a:chExt cx="240" cy="720"/>
            </a:xfrm>
          </p:grpSpPr>
          <p:sp>
            <p:nvSpPr>
              <p:cNvPr id="134222" name="Freeform 78"/>
              <p:cNvSpPr>
                <a:spLocks/>
              </p:cNvSpPr>
              <p:nvPr/>
            </p:nvSpPr>
            <p:spPr bwMode="auto">
              <a:xfrm>
                <a:off x="230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223" name="Oval 79"/>
              <p:cNvSpPr>
                <a:spLocks noChangeArrowheads="1"/>
              </p:cNvSpPr>
              <p:nvPr/>
            </p:nvSpPr>
            <p:spPr bwMode="auto">
              <a:xfrm>
                <a:off x="2352" y="2544"/>
                <a:ext cx="144" cy="240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34224" name="Freeform 80"/>
            <p:cNvSpPr>
              <a:spLocks/>
            </p:cNvSpPr>
            <p:nvPr/>
          </p:nvSpPr>
          <p:spPr bwMode="auto">
            <a:xfrm>
              <a:off x="4602" y="720"/>
              <a:ext cx="371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672" y="96"/>
                </a:cxn>
                <a:cxn ang="0">
                  <a:pos x="288" y="96"/>
                </a:cxn>
                <a:cxn ang="0">
                  <a:pos x="384" y="192"/>
                </a:cxn>
                <a:cxn ang="0">
                  <a:pos x="192" y="192"/>
                </a:cxn>
                <a:cxn ang="0">
                  <a:pos x="0" y="0"/>
                </a:cxn>
              </a:cxnLst>
              <a:rect l="0" t="0" r="r" b="b"/>
              <a:pathLst>
                <a:path w="672" h="192">
                  <a:moveTo>
                    <a:pt x="0" y="0"/>
                  </a:moveTo>
                  <a:lnTo>
                    <a:pt x="576" y="0"/>
                  </a:lnTo>
                  <a:lnTo>
                    <a:pt x="672" y="96"/>
                  </a:lnTo>
                  <a:lnTo>
                    <a:pt x="288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4225" name="Freeform 81"/>
            <p:cNvSpPr>
              <a:spLocks/>
            </p:cNvSpPr>
            <p:nvPr/>
          </p:nvSpPr>
          <p:spPr bwMode="auto">
            <a:xfrm>
              <a:off x="4549" y="958"/>
              <a:ext cx="503" cy="477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336" y="0"/>
                </a:cxn>
                <a:cxn ang="0">
                  <a:pos x="336" y="384"/>
                </a:cxn>
                <a:cxn ang="0">
                  <a:pos x="0" y="384"/>
                </a:cxn>
                <a:cxn ang="0">
                  <a:pos x="0" y="864"/>
                </a:cxn>
                <a:cxn ang="0">
                  <a:pos x="912" y="864"/>
                </a:cxn>
                <a:cxn ang="0">
                  <a:pos x="912" y="0"/>
                </a:cxn>
              </a:cxnLst>
              <a:rect l="0" t="0" r="r" b="b"/>
              <a:pathLst>
                <a:path w="912" h="864">
                  <a:moveTo>
                    <a:pt x="912" y="0"/>
                  </a:moveTo>
                  <a:lnTo>
                    <a:pt x="336" y="0"/>
                  </a:lnTo>
                  <a:lnTo>
                    <a:pt x="336" y="384"/>
                  </a:lnTo>
                  <a:lnTo>
                    <a:pt x="0" y="384"/>
                  </a:lnTo>
                  <a:lnTo>
                    <a:pt x="0" y="864"/>
                  </a:lnTo>
                  <a:lnTo>
                    <a:pt x="912" y="86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4226" name="Freeform 82"/>
            <p:cNvSpPr>
              <a:spLocks/>
            </p:cNvSpPr>
            <p:nvPr/>
          </p:nvSpPr>
          <p:spPr bwMode="auto">
            <a:xfrm>
              <a:off x="4602" y="720"/>
              <a:ext cx="132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192" y="384"/>
                </a:cxn>
                <a:cxn ang="0">
                  <a:pos x="240" y="432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</a:cxnLst>
              <a:rect l="0" t="0" r="r" b="b"/>
              <a:pathLst>
                <a:path w="240" h="816">
                  <a:moveTo>
                    <a:pt x="0" y="0"/>
                  </a:moveTo>
                  <a:lnTo>
                    <a:pt x="192" y="192"/>
                  </a:lnTo>
                  <a:lnTo>
                    <a:pt x="192" y="384"/>
                  </a:lnTo>
                  <a:lnTo>
                    <a:pt x="240" y="432"/>
                  </a:ln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4227" name="Freeform 83"/>
            <p:cNvSpPr>
              <a:spLocks/>
            </p:cNvSpPr>
            <p:nvPr/>
          </p:nvSpPr>
          <p:spPr bwMode="auto">
            <a:xfrm>
              <a:off x="4708" y="879"/>
              <a:ext cx="344" cy="79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92" y="0"/>
                </a:cxn>
                <a:cxn ang="0">
                  <a:pos x="192" y="96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624" y="144"/>
                </a:cxn>
                <a:cxn ang="0">
                  <a:pos x="480" y="0"/>
                </a:cxn>
              </a:cxnLst>
              <a:rect l="0" t="0" r="r" b="b"/>
              <a:pathLst>
                <a:path w="624" h="144">
                  <a:moveTo>
                    <a:pt x="480" y="0"/>
                  </a:moveTo>
                  <a:lnTo>
                    <a:pt x="192" y="0"/>
                  </a:lnTo>
                  <a:lnTo>
                    <a:pt x="192" y="96"/>
                  </a:lnTo>
                  <a:lnTo>
                    <a:pt x="0" y="96"/>
                  </a:lnTo>
                  <a:lnTo>
                    <a:pt x="48" y="144"/>
                  </a:lnTo>
                  <a:lnTo>
                    <a:pt x="624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4228" name="Freeform 84"/>
            <p:cNvSpPr>
              <a:spLocks/>
            </p:cNvSpPr>
            <p:nvPr/>
          </p:nvSpPr>
          <p:spPr bwMode="auto">
            <a:xfrm>
              <a:off x="4761" y="773"/>
              <a:ext cx="212" cy="106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384" y="192"/>
                </a:cxn>
                <a:cxn ang="0">
                  <a:pos x="96" y="192"/>
                </a:cxn>
                <a:cxn ang="0">
                  <a:pos x="96" y="96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384" y="192"/>
                  </a:lnTo>
                  <a:lnTo>
                    <a:pt x="96" y="192"/>
                  </a:lnTo>
                  <a:lnTo>
                    <a:pt x="96" y="96"/>
                  </a:lnTo>
                  <a:lnTo>
                    <a:pt x="0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CC6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4229" name="Rectangle 85"/>
            <p:cNvSpPr>
              <a:spLocks noChangeArrowheads="1"/>
            </p:cNvSpPr>
            <p:nvPr/>
          </p:nvSpPr>
          <p:spPr bwMode="auto">
            <a:xfrm>
              <a:off x="4946" y="1329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4230" name="Freeform 86"/>
            <p:cNvSpPr>
              <a:spLocks/>
            </p:cNvSpPr>
            <p:nvPr/>
          </p:nvSpPr>
          <p:spPr bwMode="auto">
            <a:xfrm>
              <a:off x="4893" y="1276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4231" name="Freeform 87"/>
            <p:cNvSpPr>
              <a:spLocks/>
            </p:cNvSpPr>
            <p:nvPr/>
          </p:nvSpPr>
          <p:spPr bwMode="auto">
            <a:xfrm>
              <a:off x="4893" y="1276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4232" name="Rectangle 88"/>
            <p:cNvSpPr>
              <a:spLocks noChangeArrowheads="1"/>
            </p:cNvSpPr>
            <p:nvPr/>
          </p:nvSpPr>
          <p:spPr bwMode="auto">
            <a:xfrm>
              <a:off x="4602" y="1329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4233" name="Freeform 89"/>
            <p:cNvSpPr>
              <a:spLocks/>
            </p:cNvSpPr>
            <p:nvPr/>
          </p:nvSpPr>
          <p:spPr bwMode="auto">
            <a:xfrm>
              <a:off x="4549" y="1276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4234" name="Freeform 90"/>
            <p:cNvSpPr>
              <a:spLocks/>
            </p:cNvSpPr>
            <p:nvPr/>
          </p:nvSpPr>
          <p:spPr bwMode="auto">
            <a:xfrm>
              <a:off x="4549" y="1276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" name="Group 100"/>
          <p:cNvGrpSpPr>
            <a:grpSpLocks/>
          </p:cNvGrpSpPr>
          <p:nvPr/>
        </p:nvGrpSpPr>
        <p:grpSpPr bwMode="auto">
          <a:xfrm>
            <a:off x="609600" y="2220913"/>
            <a:ext cx="4648200" cy="3667125"/>
            <a:chOff x="384" y="1399"/>
            <a:chExt cx="2928" cy="2310"/>
          </a:xfrm>
        </p:grpSpPr>
        <p:sp>
          <p:nvSpPr>
            <p:cNvPr id="134238" name="AutoShape 94"/>
            <p:cNvSpPr>
              <a:spLocks noChangeArrowheads="1"/>
            </p:cNvSpPr>
            <p:nvPr/>
          </p:nvSpPr>
          <p:spPr bwMode="auto">
            <a:xfrm>
              <a:off x="384" y="1399"/>
              <a:ext cx="2928" cy="2310"/>
            </a:xfrm>
            <a:prstGeom prst="irregularSeal2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4239" name="Text Box 95"/>
            <p:cNvSpPr txBox="1">
              <a:spLocks noChangeArrowheads="1"/>
            </p:cNvSpPr>
            <p:nvPr/>
          </p:nvSpPr>
          <p:spPr bwMode="auto">
            <a:xfrm>
              <a:off x="855" y="2145"/>
              <a:ext cx="1799" cy="8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2800" i="1"/>
                <a:t>Niestety, błędna odpowiedź.</a:t>
              </a:r>
              <a:endParaRPr lang="pl-PL"/>
            </a:p>
          </p:txBody>
        </p:sp>
      </p:grpSp>
      <p:grpSp>
        <p:nvGrpSpPr>
          <p:cNvPr id="21" name="Group 99"/>
          <p:cNvGrpSpPr>
            <a:grpSpLocks/>
          </p:cNvGrpSpPr>
          <p:nvPr/>
        </p:nvGrpSpPr>
        <p:grpSpPr bwMode="auto">
          <a:xfrm>
            <a:off x="6800850" y="1169988"/>
            <a:ext cx="1885950" cy="1808162"/>
            <a:chOff x="4284" y="737"/>
            <a:chExt cx="1188" cy="1139"/>
          </a:xfrm>
        </p:grpSpPr>
        <p:grpSp>
          <p:nvGrpSpPr>
            <p:cNvPr id="22" name="Group 61"/>
            <p:cNvGrpSpPr>
              <a:grpSpLocks/>
            </p:cNvGrpSpPr>
            <p:nvPr/>
          </p:nvGrpSpPr>
          <p:grpSpPr bwMode="auto">
            <a:xfrm>
              <a:off x="4551" y="1028"/>
              <a:ext cx="636" cy="768"/>
              <a:chOff x="5040" y="1538"/>
              <a:chExt cx="636" cy="768"/>
            </a:xfrm>
          </p:grpSpPr>
          <p:sp>
            <p:nvSpPr>
              <p:cNvPr id="134206" name="Freeform 62"/>
              <p:cNvSpPr>
                <a:spLocks/>
              </p:cNvSpPr>
              <p:nvPr/>
            </p:nvSpPr>
            <p:spPr bwMode="auto">
              <a:xfrm>
                <a:off x="5226" y="1538"/>
                <a:ext cx="371" cy="132"/>
              </a:xfrm>
              <a:custGeom>
                <a:avLst/>
                <a:gdLst/>
                <a:ahLst/>
                <a:cxnLst>
                  <a:cxn ang="0">
                    <a:pos x="432" y="240"/>
                  </a:cxn>
                  <a:cxn ang="0">
                    <a:pos x="288" y="96"/>
                  </a:cxn>
                  <a:cxn ang="0">
                    <a:pos x="672" y="96"/>
                  </a:cxn>
                  <a:cxn ang="0">
                    <a:pos x="576" y="0"/>
                  </a:cxn>
                  <a:cxn ang="0">
                    <a:pos x="0" y="0"/>
                  </a:cxn>
                  <a:cxn ang="0">
                    <a:pos x="240" y="240"/>
                  </a:cxn>
                  <a:cxn ang="0">
                    <a:pos x="432" y="240"/>
                  </a:cxn>
                </a:cxnLst>
                <a:rect l="0" t="0" r="r" b="b"/>
                <a:pathLst>
                  <a:path w="672" h="240">
                    <a:moveTo>
                      <a:pt x="432" y="240"/>
                    </a:moveTo>
                    <a:lnTo>
                      <a:pt x="288" y="96"/>
                    </a:lnTo>
                    <a:lnTo>
                      <a:pt x="672" y="96"/>
                    </a:lnTo>
                    <a:lnTo>
                      <a:pt x="576" y="0"/>
                    </a:lnTo>
                    <a:lnTo>
                      <a:pt x="0" y="0"/>
                    </a:lnTo>
                    <a:lnTo>
                      <a:pt x="240" y="240"/>
                    </a:lnTo>
                    <a:lnTo>
                      <a:pt x="432" y="24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207" name="Freeform 63"/>
              <p:cNvSpPr>
                <a:spLocks/>
              </p:cNvSpPr>
              <p:nvPr/>
            </p:nvSpPr>
            <p:spPr bwMode="auto">
              <a:xfrm>
                <a:off x="5173" y="1670"/>
                <a:ext cx="503" cy="583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528" y="192"/>
                  </a:cxn>
                  <a:cxn ang="0">
                    <a:pos x="912" y="192"/>
                  </a:cxn>
                  <a:cxn ang="0">
                    <a:pos x="912" y="1056"/>
                  </a:cxn>
                  <a:cxn ang="0">
                    <a:pos x="0" y="1056"/>
                  </a:cxn>
                  <a:cxn ang="0">
                    <a:pos x="0" y="576"/>
                  </a:cxn>
                  <a:cxn ang="0">
                    <a:pos x="336" y="576"/>
                  </a:cxn>
                  <a:cxn ang="0">
                    <a:pos x="336" y="0"/>
                  </a:cxn>
                  <a:cxn ang="0">
                    <a:pos x="528" y="0"/>
                  </a:cxn>
                </a:cxnLst>
                <a:rect l="0" t="0" r="r" b="b"/>
                <a:pathLst>
                  <a:path w="912" h="1056">
                    <a:moveTo>
                      <a:pt x="528" y="0"/>
                    </a:moveTo>
                    <a:lnTo>
                      <a:pt x="528" y="192"/>
                    </a:lnTo>
                    <a:lnTo>
                      <a:pt x="912" y="192"/>
                    </a:lnTo>
                    <a:lnTo>
                      <a:pt x="912" y="1056"/>
                    </a:lnTo>
                    <a:lnTo>
                      <a:pt x="0" y="1056"/>
                    </a:lnTo>
                    <a:lnTo>
                      <a:pt x="0" y="576"/>
                    </a:lnTo>
                    <a:lnTo>
                      <a:pt x="336" y="576"/>
                    </a:lnTo>
                    <a:lnTo>
                      <a:pt x="336" y="0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208" name="Freeform 64"/>
              <p:cNvSpPr>
                <a:spLocks/>
              </p:cNvSpPr>
              <p:nvPr/>
            </p:nvSpPr>
            <p:spPr bwMode="auto">
              <a:xfrm>
                <a:off x="5464" y="1697"/>
                <a:ext cx="212" cy="79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384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84" h="144">
                    <a:moveTo>
                      <a:pt x="240" y="0"/>
                    </a:moveTo>
                    <a:lnTo>
                      <a:pt x="384" y="144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209" name="Freeform 65"/>
              <p:cNvSpPr>
                <a:spLocks/>
              </p:cNvSpPr>
              <p:nvPr/>
            </p:nvSpPr>
            <p:spPr bwMode="auto">
              <a:xfrm>
                <a:off x="5385" y="1591"/>
                <a:ext cx="212" cy="106"/>
              </a:xfrm>
              <a:custGeom>
                <a:avLst/>
                <a:gdLst/>
                <a:ahLst/>
                <a:cxnLst>
                  <a:cxn ang="0">
                    <a:pos x="144" y="192"/>
                  </a:cxn>
                  <a:cxn ang="0">
                    <a:pos x="144" y="144"/>
                  </a:cxn>
                  <a:cxn ang="0">
                    <a:pos x="0" y="0"/>
                  </a:cxn>
                  <a:cxn ang="0">
                    <a:pos x="384" y="0"/>
                  </a:cxn>
                  <a:cxn ang="0">
                    <a:pos x="384" y="192"/>
                  </a:cxn>
                  <a:cxn ang="0">
                    <a:pos x="144" y="192"/>
                  </a:cxn>
                </a:cxnLst>
                <a:rect l="0" t="0" r="r" b="b"/>
                <a:pathLst>
                  <a:path w="384" h="192">
                    <a:moveTo>
                      <a:pt x="144" y="192"/>
                    </a:moveTo>
                    <a:lnTo>
                      <a:pt x="144" y="144"/>
                    </a:lnTo>
                    <a:lnTo>
                      <a:pt x="0" y="0"/>
                    </a:lnTo>
                    <a:lnTo>
                      <a:pt x="384" y="0"/>
                    </a:lnTo>
                    <a:lnTo>
                      <a:pt x="384" y="192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210" name="Freeform 66"/>
              <p:cNvSpPr>
                <a:spLocks/>
              </p:cNvSpPr>
              <p:nvPr/>
            </p:nvSpPr>
            <p:spPr bwMode="auto">
              <a:xfrm>
                <a:off x="5226" y="1538"/>
                <a:ext cx="132" cy="450"/>
              </a:xfrm>
              <a:custGeom>
                <a:avLst/>
                <a:gdLst/>
                <a:ahLst/>
                <a:cxnLst>
                  <a:cxn ang="0">
                    <a:pos x="240" y="240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240" y="240"/>
                  </a:cxn>
                </a:cxnLst>
                <a:rect l="0" t="0" r="r" b="b"/>
                <a:pathLst>
                  <a:path w="240" h="816">
                    <a:moveTo>
                      <a:pt x="240" y="240"/>
                    </a:move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240" y="24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211" name="Freeform 67"/>
              <p:cNvSpPr>
                <a:spLocks/>
              </p:cNvSpPr>
              <p:nvPr/>
            </p:nvSpPr>
            <p:spPr bwMode="auto">
              <a:xfrm>
                <a:off x="5040" y="1856"/>
                <a:ext cx="31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3" name="Group 68"/>
              <p:cNvGrpSpPr>
                <a:grpSpLocks/>
              </p:cNvGrpSpPr>
              <p:nvPr/>
            </p:nvGrpSpPr>
            <p:grpSpPr bwMode="auto">
              <a:xfrm>
                <a:off x="5040" y="1856"/>
                <a:ext cx="133" cy="397"/>
                <a:chOff x="2304" y="2304"/>
                <a:chExt cx="240" cy="720"/>
              </a:xfrm>
            </p:grpSpPr>
            <p:sp>
              <p:nvSpPr>
                <p:cNvPr id="134213" name="Freeform 69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4214" name="Oval 70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34215" name="Rectangle 71"/>
              <p:cNvSpPr>
                <a:spLocks noChangeArrowheads="1"/>
              </p:cNvSpPr>
              <p:nvPr/>
            </p:nvSpPr>
            <p:spPr bwMode="auto">
              <a:xfrm>
                <a:off x="5279" y="2147"/>
                <a:ext cx="159" cy="15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216" name="Freeform 72"/>
              <p:cNvSpPr>
                <a:spLocks/>
              </p:cNvSpPr>
              <p:nvPr/>
            </p:nvSpPr>
            <p:spPr bwMode="auto">
              <a:xfrm>
                <a:off x="5226" y="2094"/>
                <a:ext cx="212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0"/>
                  </a:cxn>
                  <a:cxn ang="0">
                    <a:pos x="384" y="96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384" h="96">
                    <a:moveTo>
                      <a:pt x="0" y="0"/>
                    </a:moveTo>
                    <a:lnTo>
                      <a:pt x="288" y="0"/>
                    </a:lnTo>
                    <a:lnTo>
                      <a:pt x="384" y="96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217" name="Freeform 73"/>
              <p:cNvSpPr>
                <a:spLocks/>
              </p:cNvSpPr>
              <p:nvPr/>
            </p:nvSpPr>
            <p:spPr bwMode="auto">
              <a:xfrm>
                <a:off x="5226" y="2094"/>
                <a:ext cx="53" cy="2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96" y="384"/>
                  </a:cxn>
                  <a:cxn ang="0">
                    <a:pos x="0" y="288"/>
                  </a:cxn>
                  <a:cxn ang="0">
                    <a:pos x="0" y="0"/>
                  </a:cxn>
                </a:cxnLst>
                <a:rect l="0" t="0" r="r" b="b"/>
                <a:pathLst>
                  <a:path w="96" h="384">
                    <a:moveTo>
                      <a:pt x="0" y="0"/>
                    </a:moveTo>
                    <a:lnTo>
                      <a:pt x="96" y="96"/>
                    </a:lnTo>
                    <a:lnTo>
                      <a:pt x="96" y="384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24" name="Group 96"/>
            <p:cNvGrpSpPr>
              <a:grpSpLocks/>
            </p:cNvGrpSpPr>
            <p:nvPr/>
          </p:nvGrpSpPr>
          <p:grpSpPr bwMode="auto">
            <a:xfrm>
              <a:off x="4284" y="737"/>
              <a:ext cx="1188" cy="1139"/>
              <a:chOff x="3456" y="816"/>
              <a:chExt cx="1188" cy="1139"/>
            </a:xfrm>
          </p:grpSpPr>
          <p:sp>
            <p:nvSpPr>
              <p:cNvPr id="134241" name="Line 97"/>
              <p:cNvSpPr>
                <a:spLocks noChangeShapeType="1"/>
              </p:cNvSpPr>
              <p:nvPr/>
            </p:nvSpPr>
            <p:spPr bwMode="auto">
              <a:xfrm>
                <a:off x="3689" y="816"/>
                <a:ext cx="902" cy="1139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4242" name="Line 98"/>
              <p:cNvSpPr>
                <a:spLocks noChangeShapeType="1"/>
              </p:cNvSpPr>
              <p:nvPr/>
            </p:nvSpPr>
            <p:spPr bwMode="auto">
              <a:xfrm flipH="1">
                <a:off x="3456" y="816"/>
                <a:ext cx="1188" cy="1139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101" name="AutoShape 16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08550" y="5067300"/>
            <a:ext cx="1093788" cy="1219200"/>
            <a:chOff x="3264" y="3360"/>
            <a:chExt cx="689" cy="76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264" y="3360"/>
              <a:ext cx="636" cy="715"/>
              <a:chOff x="3264" y="3360"/>
              <a:chExt cx="636" cy="715"/>
            </a:xfrm>
          </p:grpSpPr>
          <p:sp>
            <p:nvSpPr>
              <p:cNvPr id="135172" name="Freeform 4"/>
              <p:cNvSpPr>
                <a:spLocks/>
              </p:cNvSpPr>
              <p:nvPr/>
            </p:nvSpPr>
            <p:spPr bwMode="auto">
              <a:xfrm>
                <a:off x="3450" y="3360"/>
                <a:ext cx="371" cy="132"/>
              </a:xfrm>
              <a:custGeom>
                <a:avLst/>
                <a:gdLst/>
                <a:ahLst/>
                <a:cxnLst>
                  <a:cxn ang="0">
                    <a:pos x="432" y="240"/>
                  </a:cxn>
                  <a:cxn ang="0">
                    <a:pos x="288" y="96"/>
                  </a:cxn>
                  <a:cxn ang="0">
                    <a:pos x="672" y="96"/>
                  </a:cxn>
                  <a:cxn ang="0">
                    <a:pos x="576" y="0"/>
                  </a:cxn>
                  <a:cxn ang="0">
                    <a:pos x="0" y="0"/>
                  </a:cxn>
                  <a:cxn ang="0">
                    <a:pos x="240" y="240"/>
                  </a:cxn>
                  <a:cxn ang="0">
                    <a:pos x="432" y="240"/>
                  </a:cxn>
                </a:cxnLst>
                <a:rect l="0" t="0" r="r" b="b"/>
                <a:pathLst>
                  <a:path w="672" h="240">
                    <a:moveTo>
                      <a:pt x="432" y="240"/>
                    </a:moveTo>
                    <a:lnTo>
                      <a:pt x="288" y="96"/>
                    </a:lnTo>
                    <a:lnTo>
                      <a:pt x="672" y="96"/>
                    </a:lnTo>
                    <a:lnTo>
                      <a:pt x="576" y="0"/>
                    </a:lnTo>
                    <a:lnTo>
                      <a:pt x="0" y="0"/>
                    </a:lnTo>
                    <a:lnTo>
                      <a:pt x="240" y="240"/>
                    </a:lnTo>
                    <a:lnTo>
                      <a:pt x="432" y="24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173" name="Freeform 5"/>
              <p:cNvSpPr>
                <a:spLocks/>
              </p:cNvSpPr>
              <p:nvPr/>
            </p:nvSpPr>
            <p:spPr bwMode="auto">
              <a:xfrm>
                <a:off x="3688" y="3519"/>
                <a:ext cx="212" cy="79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384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84" h="144">
                    <a:moveTo>
                      <a:pt x="240" y="0"/>
                    </a:moveTo>
                    <a:lnTo>
                      <a:pt x="384" y="144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174" name="Freeform 6"/>
              <p:cNvSpPr>
                <a:spLocks/>
              </p:cNvSpPr>
              <p:nvPr/>
            </p:nvSpPr>
            <p:spPr bwMode="auto">
              <a:xfrm>
                <a:off x="3609" y="3413"/>
                <a:ext cx="212" cy="106"/>
              </a:xfrm>
              <a:custGeom>
                <a:avLst/>
                <a:gdLst/>
                <a:ahLst/>
                <a:cxnLst>
                  <a:cxn ang="0">
                    <a:pos x="144" y="192"/>
                  </a:cxn>
                  <a:cxn ang="0">
                    <a:pos x="144" y="144"/>
                  </a:cxn>
                  <a:cxn ang="0">
                    <a:pos x="0" y="0"/>
                  </a:cxn>
                  <a:cxn ang="0">
                    <a:pos x="384" y="0"/>
                  </a:cxn>
                  <a:cxn ang="0">
                    <a:pos x="384" y="192"/>
                  </a:cxn>
                  <a:cxn ang="0">
                    <a:pos x="144" y="192"/>
                  </a:cxn>
                </a:cxnLst>
                <a:rect l="0" t="0" r="r" b="b"/>
                <a:pathLst>
                  <a:path w="384" h="192">
                    <a:moveTo>
                      <a:pt x="144" y="192"/>
                    </a:moveTo>
                    <a:lnTo>
                      <a:pt x="144" y="144"/>
                    </a:lnTo>
                    <a:lnTo>
                      <a:pt x="0" y="0"/>
                    </a:lnTo>
                    <a:lnTo>
                      <a:pt x="384" y="0"/>
                    </a:lnTo>
                    <a:lnTo>
                      <a:pt x="384" y="192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175" name="Freeform 7"/>
              <p:cNvSpPr>
                <a:spLocks/>
              </p:cNvSpPr>
              <p:nvPr/>
            </p:nvSpPr>
            <p:spPr bwMode="auto">
              <a:xfrm>
                <a:off x="3450" y="3360"/>
                <a:ext cx="132" cy="450"/>
              </a:xfrm>
              <a:custGeom>
                <a:avLst/>
                <a:gdLst/>
                <a:ahLst/>
                <a:cxnLst>
                  <a:cxn ang="0">
                    <a:pos x="240" y="240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240" y="240"/>
                  </a:cxn>
                </a:cxnLst>
                <a:rect l="0" t="0" r="r" b="b"/>
                <a:pathLst>
                  <a:path w="240" h="816">
                    <a:moveTo>
                      <a:pt x="240" y="240"/>
                    </a:move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240" y="24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176" name="Freeform 8"/>
              <p:cNvSpPr>
                <a:spLocks/>
              </p:cNvSpPr>
              <p:nvPr/>
            </p:nvSpPr>
            <p:spPr bwMode="auto">
              <a:xfrm>
                <a:off x="3264" y="3678"/>
                <a:ext cx="31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264" y="3678"/>
                <a:ext cx="133" cy="397"/>
                <a:chOff x="2304" y="2304"/>
                <a:chExt cx="240" cy="720"/>
              </a:xfrm>
            </p:grpSpPr>
            <p:sp>
              <p:nvSpPr>
                <p:cNvPr id="135178" name="Freeform 10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5179" name="Oval 11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397" y="3492"/>
              <a:ext cx="556" cy="636"/>
              <a:chOff x="3397" y="3492"/>
              <a:chExt cx="556" cy="636"/>
            </a:xfrm>
          </p:grpSpPr>
          <p:sp>
            <p:nvSpPr>
              <p:cNvPr id="135181" name="Freeform 13"/>
              <p:cNvSpPr>
                <a:spLocks/>
              </p:cNvSpPr>
              <p:nvPr/>
            </p:nvSpPr>
            <p:spPr bwMode="auto">
              <a:xfrm>
                <a:off x="3397" y="3492"/>
                <a:ext cx="503" cy="583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528" y="192"/>
                  </a:cxn>
                  <a:cxn ang="0">
                    <a:pos x="912" y="192"/>
                  </a:cxn>
                  <a:cxn ang="0">
                    <a:pos x="912" y="1056"/>
                  </a:cxn>
                  <a:cxn ang="0">
                    <a:pos x="0" y="1056"/>
                  </a:cxn>
                  <a:cxn ang="0">
                    <a:pos x="0" y="576"/>
                  </a:cxn>
                  <a:cxn ang="0">
                    <a:pos x="336" y="576"/>
                  </a:cxn>
                  <a:cxn ang="0">
                    <a:pos x="336" y="0"/>
                  </a:cxn>
                  <a:cxn ang="0">
                    <a:pos x="528" y="0"/>
                  </a:cxn>
                </a:cxnLst>
                <a:rect l="0" t="0" r="r" b="b"/>
                <a:pathLst>
                  <a:path w="912" h="1056">
                    <a:moveTo>
                      <a:pt x="528" y="0"/>
                    </a:moveTo>
                    <a:lnTo>
                      <a:pt x="528" y="192"/>
                    </a:lnTo>
                    <a:lnTo>
                      <a:pt x="912" y="192"/>
                    </a:lnTo>
                    <a:lnTo>
                      <a:pt x="912" y="1056"/>
                    </a:lnTo>
                    <a:lnTo>
                      <a:pt x="0" y="1056"/>
                    </a:lnTo>
                    <a:lnTo>
                      <a:pt x="0" y="576"/>
                    </a:lnTo>
                    <a:lnTo>
                      <a:pt x="336" y="576"/>
                    </a:lnTo>
                    <a:lnTo>
                      <a:pt x="336" y="0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3423" y="3916"/>
                <a:ext cx="530" cy="212"/>
                <a:chOff x="3423" y="3916"/>
                <a:chExt cx="530" cy="212"/>
              </a:xfrm>
            </p:grpSpPr>
            <p:sp>
              <p:nvSpPr>
                <p:cNvPr id="135183" name="Rectangle 15"/>
                <p:cNvSpPr>
                  <a:spLocks noChangeArrowheads="1"/>
                </p:cNvSpPr>
                <p:nvPr/>
              </p:nvSpPr>
              <p:spPr bwMode="auto">
                <a:xfrm>
                  <a:off x="3476" y="3969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5184" name="Freeform 16"/>
                <p:cNvSpPr>
                  <a:spLocks/>
                </p:cNvSpPr>
                <p:nvPr/>
              </p:nvSpPr>
              <p:spPr bwMode="auto">
                <a:xfrm>
                  <a:off x="3423" y="3916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5185" name="Freeform 17"/>
                <p:cNvSpPr>
                  <a:spLocks/>
                </p:cNvSpPr>
                <p:nvPr/>
              </p:nvSpPr>
              <p:spPr bwMode="auto">
                <a:xfrm>
                  <a:off x="3423" y="3916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5186" name="Rectangle 18"/>
                <p:cNvSpPr>
                  <a:spLocks noChangeArrowheads="1"/>
                </p:cNvSpPr>
                <p:nvPr/>
              </p:nvSpPr>
              <p:spPr bwMode="auto">
                <a:xfrm>
                  <a:off x="3794" y="3969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5187" name="Freeform 19"/>
                <p:cNvSpPr>
                  <a:spLocks/>
                </p:cNvSpPr>
                <p:nvPr/>
              </p:nvSpPr>
              <p:spPr bwMode="auto">
                <a:xfrm>
                  <a:off x="3741" y="3916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5188" name="Freeform 20"/>
                <p:cNvSpPr>
                  <a:spLocks/>
                </p:cNvSpPr>
                <p:nvPr/>
              </p:nvSpPr>
              <p:spPr bwMode="auto">
                <a:xfrm>
                  <a:off x="3741" y="3916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7288213" y="5138738"/>
            <a:ext cx="1025525" cy="1143000"/>
            <a:chOff x="4992" y="3216"/>
            <a:chExt cx="646" cy="720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4992" y="3216"/>
              <a:ext cx="596" cy="670"/>
              <a:chOff x="4992" y="3216"/>
              <a:chExt cx="596" cy="670"/>
            </a:xfrm>
          </p:grpSpPr>
          <p:sp>
            <p:nvSpPr>
              <p:cNvPr id="135191" name="Rectangle 23"/>
              <p:cNvSpPr>
                <a:spLocks noChangeArrowheads="1"/>
              </p:cNvSpPr>
              <p:nvPr/>
            </p:nvSpPr>
            <p:spPr bwMode="auto">
              <a:xfrm>
                <a:off x="5265" y="3315"/>
                <a:ext cx="100" cy="1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192" name="Freeform 24"/>
              <p:cNvSpPr>
                <a:spLocks/>
              </p:cNvSpPr>
              <p:nvPr/>
            </p:nvSpPr>
            <p:spPr bwMode="auto">
              <a:xfrm>
                <a:off x="4992" y="3514"/>
                <a:ext cx="298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4992" y="3514"/>
                <a:ext cx="124" cy="372"/>
                <a:chOff x="2304" y="2304"/>
                <a:chExt cx="240" cy="720"/>
              </a:xfrm>
            </p:grpSpPr>
            <p:sp>
              <p:nvSpPr>
                <p:cNvPr id="135194" name="Freeform 26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5195" name="Oval 27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35196" name="Freeform 28"/>
              <p:cNvSpPr>
                <a:spLocks/>
              </p:cNvSpPr>
              <p:nvPr/>
            </p:nvSpPr>
            <p:spPr bwMode="auto">
              <a:xfrm>
                <a:off x="5166" y="3216"/>
                <a:ext cx="348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0"/>
                  </a:cxn>
                  <a:cxn ang="0">
                    <a:pos x="672" y="96"/>
                  </a:cxn>
                  <a:cxn ang="0">
                    <a:pos x="288" y="96"/>
                  </a:cxn>
                  <a:cxn ang="0">
                    <a:pos x="384" y="192"/>
                  </a:cxn>
                  <a:cxn ang="0">
                    <a:pos x="192" y="192"/>
                  </a:cxn>
                  <a:cxn ang="0">
                    <a:pos x="0" y="0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576" y="0"/>
                    </a:lnTo>
                    <a:lnTo>
                      <a:pt x="672" y="96"/>
                    </a:lnTo>
                    <a:lnTo>
                      <a:pt x="288" y="96"/>
                    </a:lnTo>
                    <a:lnTo>
                      <a:pt x="384" y="192"/>
                    </a:lnTo>
                    <a:lnTo>
                      <a:pt x="192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197" name="Freeform 29"/>
              <p:cNvSpPr>
                <a:spLocks/>
              </p:cNvSpPr>
              <p:nvPr/>
            </p:nvSpPr>
            <p:spPr bwMode="auto">
              <a:xfrm>
                <a:off x="5166" y="3216"/>
                <a:ext cx="1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192"/>
                  </a:cxn>
                  <a:cxn ang="0">
                    <a:pos x="192" y="384"/>
                  </a:cxn>
                  <a:cxn ang="0">
                    <a:pos x="240" y="432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</a:cxnLst>
                <a:rect l="0" t="0" r="r" b="b"/>
                <a:pathLst>
                  <a:path w="240" h="816">
                    <a:moveTo>
                      <a:pt x="0" y="0"/>
                    </a:moveTo>
                    <a:lnTo>
                      <a:pt x="192" y="192"/>
                    </a:lnTo>
                    <a:lnTo>
                      <a:pt x="192" y="384"/>
                    </a:lnTo>
                    <a:lnTo>
                      <a:pt x="240" y="432"/>
                    </a:ln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198" name="Freeform 30"/>
              <p:cNvSpPr>
                <a:spLocks/>
              </p:cNvSpPr>
              <p:nvPr/>
            </p:nvSpPr>
            <p:spPr bwMode="auto">
              <a:xfrm>
                <a:off x="5265" y="3365"/>
                <a:ext cx="323" cy="74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92" y="0"/>
                  </a:cxn>
                  <a:cxn ang="0">
                    <a:pos x="192" y="96"/>
                  </a:cxn>
                  <a:cxn ang="0">
                    <a:pos x="0" y="96"/>
                  </a:cxn>
                  <a:cxn ang="0">
                    <a:pos x="48" y="144"/>
                  </a:cxn>
                  <a:cxn ang="0">
                    <a:pos x="624" y="144"/>
                  </a:cxn>
                  <a:cxn ang="0">
                    <a:pos x="480" y="0"/>
                  </a:cxn>
                </a:cxnLst>
                <a:rect l="0" t="0" r="r" b="b"/>
                <a:pathLst>
                  <a:path w="624" h="144">
                    <a:moveTo>
                      <a:pt x="480" y="0"/>
                    </a:moveTo>
                    <a:lnTo>
                      <a:pt x="192" y="0"/>
                    </a:lnTo>
                    <a:lnTo>
                      <a:pt x="192" y="96"/>
                    </a:lnTo>
                    <a:lnTo>
                      <a:pt x="0" y="96"/>
                    </a:lnTo>
                    <a:lnTo>
                      <a:pt x="48" y="144"/>
                    </a:lnTo>
                    <a:lnTo>
                      <a:pt x="624" y="144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199" name="Freeform 31"/>
              <p:cNvSpPr>
                <a:spLocks/>
              </p:cNvSpPr>
              <p:nvPr/>
            </p:nvSpPr>
            <p:spPr bwMode="auto">
              <a:xfrm>
                <a:off x="5315" y="3266"/>
                <a:ext cx="199" cy="99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384" y="192"/>
                  </a:cxn>
                  <a:cxn ang="0">
                    <a:pos x="96" y="192"/>
                  </a:cxn>
                  <a:cxn ang="0">
                    <a:pos x="96" y="96"/>
                  </a:cxn>
                  <a:cxn ang="0">
                    <a:pos x="0" y="0"/>
                  </a:cxn>
                  <a:cxn ang="0">
                    <a:pos x="384" y="0"/>
                  </a:cxn>
                </a:cxnLst>
                <a:rect l="0" t="0" r="r" b="b"/>
                <a:pathLst>
                  <a:path w="384" h="192">
                    <a:moveTo>
                      <a:pt x="384" y="0"/>
                    </a:moveTo>
                    <a:lnTo>
                      <a:pt x="384" y="192"/>
                    </a:lnTo>
                    <a:lnTo>
                      <a:pt x="96" y="192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5116" y="3439"/>
              <a:ext cx="522" cy="497"/>
              <a:chOff x="5116" y="3439"/>
              <a:chExt cx="522" cy="497"/>
            </a:xfrm>
          </p:grpSpPr>
          <p:sp>
            <p:nvSpPr>
              <p:cNvPr id="135201" name="Freeform 33"/>
              <p:cNvSpPr>
                <a:spLocks/>
              </p:cNvSpPr>
              <p:nvPr/>
            </p:nvSpPr>
            <p:spPr bwMode="auto">
              <a:xfrm>
                <a:off x="5116" y="3439"/>
                <a:ext cx="472" cy="447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336" y="0"/>
                  </a:cxn>
                  <a:cxn ang="0">
                    <a:pos x="336" y="384"/>
                  </a:cxn>
                  <a:cxn ang="0">
                    <a:pos x="0" y="384"/>
                  </a:cxn>
                  <a:cxn ang="0">
                    <a:pos x="0" y="864"/>
                  </a:cxn>
                  <a:cxn ang="0">
                    <a:pos x="912" y="864"/>
                  </a:cxn>
                  <a:cxn ang="0">
                    <a:pos x="912" y="0"/>
                  </a:cxn>
                </a:cxnLst>
                <a:rect l="0" t="0" r="r" b="b"/>
                <a:pathLst>
                  <a:path w="912" h="864">
                    <a:moveTo>
                      <a:pt x="912" y="0"/>
                    </a:moveTo>
                    <a:lnTo>
                      <a:pt x="336" y="0"/>
                    </a:lnTo>
                    <a:lnTo>
                      <a:pt x="336" y="384"/>
                    </a:lnTo>
                    <a:lnTo>
                      <a:pt x="0" y="384"/>
                    </a:lnTo>
                    <a:lnTo>
                      <a:pt x="0" y="864"/>
                    </a:lnTo>
                    <a:lnTo>
                      <a:pt x="912" y="864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5439" y="3489"/>
                <a:ext cx="199" cy="199"/>
                <a:chOff x="5439" y="3489"/>
                <a:chExt cx="199" cy="199"/>
              </a:xfrm>
            </p:grpSpPr>
            <p:sp>
              <p:nvSpPr>
                <p:cNvPr id="135203" name="Rectangle 35"/>
                <p:cNvSpPr>
                  <a:spLocks noChangeArrowheads="1"/>
                </p:cNvSpPr>
                <p:nvPr/>
              </p:nvSpPr>
              <p:spPr bwMode="auto">
                <a:xfrm>
                  <a:off x="5489" y="3539"/>
                  <a:ext cx="149" cy="14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5204" name="Freeform 36"/>
                <p:cNvSpPr>
                  <a:spLocks/>
                </p:cNvSpPr>
                <p:nvPr/>
              </p:nvSpPr>
              <p:spPr bwMode="auto">
                <a:xfrm>
                  <a:off x="5439" y="3489"/>
                  <a:ext cx="19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5205" name="Freeform 37"/>
                <p:cNvSpPr>
                  <a:spLocks/>
                </p:cNvSpPr>
                <p:nvPr/>
              </p:nvSpPr>
              <p:spPr bwMode="auto">
                <a:xfrm>
                  <a:off x="5439" y="3489"/>
                  <a:ext cx="50" cy="1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35206" name="Rectangle 38"/>
              <p:cNvSpPr>
                <a:spLocks noChangeArrowheads="1"/>
              </p:cNvSpPr>
              <p:nvPr/>
            </p:nvSpPr>
            <p:spPr bwMode="auto">
              <a:xfrm>
                <a:off x="5290" y="3787"/>
                <a:ext cx="149" cy="14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207" name="Freeform 39"/>
              <p:cNvSpPr>
                <a:spLocks/>
              </p:cNvSpPr>
              <p:nvPr/>
            </p:nvSpPr>
            <p:spPr bwMode="auto">
              <a:xfrm>
                <a:off x="5240" y="3737"/>
                <a:ext cx="1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0"/>
                  </a:cxn>
                  <a:cxn ang="0">
                    <a:pos x="384" y="96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384" h="96">
                    <a:moveTo>
                      <a:pt x="0" y="0"/>
                    </a:moveTo>
                    <a:lnTo>
                      <a:pt x="288" y="0"/>
                    </a:lnTo>
                    <a:lnTo>
                      <a:pt x="384" y="96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208" name="Freeform 40"/>
              <p:cNvSpPr>
                <a:spLocks/>
              </p:cNvSpPr>
              <p:nvPr/>
            </p:nvSpPr>
            <p:spPr bwMode="auto">
              <a:xfrm>
                <a:off x="5240" y="3737"/>
                <a:ext cx="50" cy="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96" y="384"/>
                  </a:cxn>
                  <a:cxn ang="0">
                    <a:pos x="0" y="288"/>
                  </a:cxn>
                  <a:cxn ang="0">
                    <a:pos x="0" y="0"/>
                  </a:cxn>
                </a:cxnLst>
                <a:rect l="0" t="0" r="r" b="b"/>
                <a:pathLst>
                  <a:path w="96" h="384">
                    <a:moveTo>
                      <a:pt x="0" y="0"/>
                    </a:moveTo>
                    <a:lnTo>
                      <a:pt x="96" y="96"/>
                    </a:lnTo>
                    <a:lnTo>
                      <a:pt x="96" y="384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7224713" y="1631950"/>
            <a:ext cx="1009650" cy="1219200"/>
            <a:chOff x="5040" y="1538"/>
            <a:chExt cx="636" cy="768"/>
          </a:xfrm>
        </p:grpSpPr>
        <p:sp>
          <p:nvSpPr>
            <p:cNvPr id="135230" name="Freeform 62"/>
            <p:cNvSpPr>
              <a:spLocks/>
            </p:cNvSpPr>
            <p:nvPr/>
          </p:nvSpPr>
          <p:spPr bwMode="auto">
            <a:xfrm>
              <a:off x="5226" y="1538"/>
              <a:ext cx="371" cy="132"/>
            </a:xfrm>
            <a:custGeom>
              <a:avLst/>
              <a:gdLst/>
              <a:ahLst/>
              <a:cxnLst>
                <a:cxn ang="0">
                  <a:pos x="432" y="240"/>
                </a:cxn>
                <a:cxn ang="0">
                  <a:pos x="288" y="96"/>
                </a:cxn>
                <a:cxn ang="0">
                  <a:pos x="672" y="96"/>
                </a:cxn>
                <a:cxn ang="0">
                  <a:pos x="576" y="0"/>
                </a:cxn>
                <a:cxn ang="0">
                  <a:pos x="0" y="0"/>
                </a:cxn>
                <a:cxn ang="0">
                  <a:pos x="240" y="240"/>
                </a:cxn>
                <a:cxn ang="0">
                  <a:pos x="432" y="240"/>
                </a:cxn>
              </a:cxnLst>
              <a:rect l="0" t="0" r="r" b="b"/>
              <a:pathLst>
                <a:path w="672" h="240">
                  <a:moveTo>
                    <a:pt x="432" y="240"/>
                  </a:moveTo>
                  <a:lnTo>
                    <a:pt x="288" y="96"/>
                  </a:lnTo>
                  <a:lnTo>
                    <a:pt x="672" y="96"/>
                  </a:lnTo>
                  <a:lnTo>
                    <a:pt x="576" y="0"/>
                  </a:lnTo>
                  <a:lnTo>
                    <a:pt x="0" y="0"/>
                  </a:lnTo>
                  <a:lnTo>
                    <a:pt x="240" y="240"/>
                  </a:lnTo>
                  <a:lnTo>
                    <a:pt x="432" y="24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31" name="Freeform 63"/>
            <p:cNvSpPr>
              <a:spLocks/>
            </p:cNvSpPr>
            <p:nvPr/>
          </p:nvSpPr>
          <p:spPr bwMode="auto">
            <a:xfrm>
              <a:off x="5173" y="1670"/>
              <a:ext cx="503" cy="583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28" y="192"/>
                </a:cxn>
                <a:cxn ang="0">
                  <a:pos x="912" y="192"/>
                </a:cxn>
                <a:cxn ang="0">
                  <a:pos x="912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336" y="576"/>
                </a:cxn>
                <a:cxn ang="0">
                  <a:pos x="336" y="0"/>
                </a:cxn>
                <a:cxn ang="0">
                  <a:pos x="528" y="0"/>
                </a:cxn>
              </a:cxnLst>
              <a:rect l="0" t="0" r="r" b="b"/>
              <a:pathLst>
                <a:path w="912" h="1056">
                  <a:moveTo>
                    <a:pt x="528" y="0"/>
                  </a:moveTo>
                  <a:lnTo>
                    <a:pt x="528" y="192"/>
                  </a:lnTo>
                  <a:lnTo>
                    <a:pt x="912" y="192"/>
                  </a:lnTo>
                  <a:lnTo>
                    <a:pt x="912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336" y="576"/>
                  </a:lnTo>
                  <a:lnTo>
                    <a:pt x="336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32" name="Freeform 64"/>
            <p:cNvSpPr>
              <a:spLocks/>
            </p:cNvSpPr>
            <p:nvPr/>
          </p:nvSpPr>
          <p:spPr bwMode="auto">
            <a:xfrm>
              <a:off x="5464" y="1697"/>
              <a:ext cx="212" cy="79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384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240" y="0"/>
                </a:cxn>
              </a:cxnLst>
              <a:rect l="0" t="0" r="r" b="b"/>
              <a:pathLst>
                <a:path w="384" h="144">
                  <a:moveTo>
                    <a:pt x="240" y="0"/>
                  </a:moveTo>
                  <a:lnTo>
                    <a:pt x="384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33" name="Freeform 65"/>
            <p:cNvSpPr>
              <a:spLocks/>
            </p:cNvSpPr>
            <p:nvPr/>
          </p:nvSpPr>
          <p:spPr bwMode="auto">
            <a:xfrm>
              <a:off x="5385" y="1591"/>
              <a:ext cx="212" cy="106"/>
            </a:xfrm>
            <a:custGeom>
              <a:avLst/>
              <a:gdLst/>
              <a:ahLst/>
              <a:cxnLst>
                <a:cxn ang="0">
                  <a:pos x="144" y="192"/>
                </a:cxn>
                <a:cxn ang="0">
                  <a:pos x="144" y="144"/>
                </a:cxn>
                <a:cxn ang="0">
                  <a:pos x="0" y="0"/>
                </a:cxn>
                <a:cxn ang="0">
                  <a:pos x="384" y="0"/>
                </a:cxn>
                <a:cxn ang="0">
                  <a:pos x="384" y="192"/>
                </a:cxn>
                <a:cxn ang="0">
                  <a:pos x="144" y="192"/>
                </a:cxn>
              </a:cxnLst>
              <a:rect l="0" t="0" r="r" b="b"/>
              <a:pathLst>
                <a:path w="384" h="192">
                  <a:moveTo>
                    <a:pt x="144" y="192"/>
                  </a:moveTo>
                  <a:lnTo>
                    <a:pt x="144" y="144"/>
                  </a:lnTo>
                  <a:lnTo>
                    <a:pt x="0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CC6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34" name="Freeform 66"/>
            <p:cNvSpPr>
              <a:spLocks/>
            </p:cNvSpPr>
            <p:nvPr/>
          </p:nvSpPr>
          <p:spPr bwMode="auto">
            <a:xfrm>
              <a:off x="5226" y="1538"/>
              <a:ext cx="132" cy="450"/>
            </a:xfrm>
            <a:custGeom>
              <a:avLst/>
              <a:gdLst/>
              <a:ahLst/>
              <a:cxnLst>
                <a:cxn ang="0">
                  <a:pos x="240" y="240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  <a:cxn ang="0">
                  <a:pos x="240" y="240"/>
                </a:cxn>
              </a:cxnLst>
              <a:rect l="0" t="0" r="r" b="b"/>
              <a:pathLst>
                <a:path w="240" h="816">
                  <a:moveTo>
                    <a:pt x="240" y="240"/>
                  </a:move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8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35" name="Freeform 67"/>
            <p:cNvSpPr>
              <a:spLocks/>
            </p:cNvSpPr>
            <p:nvPr/>
          </p:nvSpPr>
          <p:spPr bwMode="auto">
            <a:xfrm>
              <a:off x="5040" y="1856"/>
              <a:ext cx="318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3" name="Group 68"/>
            <p:cNvGrpSpPr>
              <a:grpSpLocks/>
            </p:cNvGrpSpPr>
            <p:nvPr/>
          </p:nvGrpSpPr>
          <p:grpSpPr bwMode="auto">
            <a:xfrm>
              <a:off x="5040" y="1856"/>
              <a:ext cx="133" cy="397"/>
              <a:chOff x="2304" y="2304"/>
              <a:chExt cx="240" cy="720"/>
            </a:xfrm>
          </p:grpSpPr>
          <p:sp>
            <p:nvSpPr>
              <p:cNvPr id="135237" name="Freeform 69"/>
              <p:cNvSpPr>
                <a:spLocks/>
              </p:cNvSpPr>
              <p:nvPr/>
            </p:nvSpPr>
            <p:spPr bwMode="auto">
              <a:xfrm>
                <a:off x="230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238" name="Oval 70"/>
              <p:cNvSpPr>
                <a:spLocks noChangeArrowheads="1"/>
              </p:cNvSpPr>
              <p:nvPr/>
            </p:nvSpPr>
            <p:spPr bwMode="auto">
              <a:xfrm>
                <a:off x="2352" y="2544"/>
                <a:ext cx="144" cy="240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35239" name="Rectangle 71"/>
            <p:cNvSpPr>
              <a:spLocks noChangeArrowheads="1"/>
            </p:cNvSpPr>
            <p:nvPr/>
          </p:nvSpPr>
          <p:spPr bwMode="auto">
            <a:xfrm>
              <a:off x="5279" y="2147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40" name="Freeform 72"/>
            <p:cNvSpPr>
              <a:spLocks/>
            </p:cNvSpPr>
            <p:nvPr/>
          </p:nvSpPr>
          <p:spPr bwMode="auto">
            <a:xfrm>
              <a:off x="5226" y="2094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41" name="Freeform 73"/>
            <p:cNvSpPr>
              <a:spLocks/>
            </p:cNvSpPr>
            <p:nvPr/>
          </p:nvSpPr>
          <p:spPr bwMode="auto">
            <a:xfrm>
              <a:off x="5226" y="2094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5075238" y="917575"/>
            <a:ext cx="1093787" cy="1219200"/>
            <a:chOff x="4416" y="720"/>
            <a:chExt cx="689" cy="768"/>
          </a:xfrm>
        </p:grpSpPr>
        <p:sp>
          <p:nvSpPr>
            <p:cNvPr id="135243" name="Rectangle 75"/>
            <p:cNvSpPr>
              <a:spLocks noChangeArrowheads="1"/>
            </p:cNvSpPr>
            <p:nvPr/>
          </p:nvSpPr>
          <p:spPr bwMode="auto">
            <a:xfrm>
              <a:off x="4708" y="826"/>
              <a:ext cx="106" cy="10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44" name="Freeform 76"/>
            <p:cNvSpPr>
              <a:spLocks/>
            </p:cNvSpPr>
            <p:nvPr/>
          </p:nvSpPr>
          <p:spPr bwMode="auto">
            <a:xfrm>
              <a:off x="4416" y="1038"/>
              <a:ext cx="318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4416" y="1038"/>
              <a:ext cx="133" cy="397"/>
              <a:chOff x="2304" y="2304"/>
              <a:chExt cx="240" cy="720"/>
            </a:xfrm>
          </p:grpSpPr>
          <p:sp>
            <p:nvSpPr>
              <p:cNvPr id="135246" name="Freeform 78"/>
              <p:cNvSpPr>
                <a:spLocks/>
              </p:cNvSpPr>
              <p:nvPr/>
            </p:nvSpPr>
            <p:spPr bwMode="auto">
              <a:xfrm>
                <a:off x="230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247" name="Oval 79"/>
              <p:cNvSpPr>
                <a:spLocks noChangeArrowheads="1"/>
              </p:cNvSpPr>
              <p:nvPr/>
            </p:nvSpPr>
            <p:spPr bwMode="auto">
              <a:xfrm>
                <a:off x="2352" y="2544"/>
                <a:ext cx="144" cy="240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35248" name="Freeform 80"/>
            <p:cNvSpPr>
              <a:spLocks/>
            </p:cNvSpPr>
            <p:nvPr/>
          </p:nvSpPr>
          <p:spPr bwMode="auto">
            <a:xfrm>
              <a:off x="4602" y="720"/>
              <a:ext cx="371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672" y="96"/>
                </a:cxn>
                <a:cxn ang="0">
                  <a:pos x="288" y="96"/>
                </a:cxn>
                <a:cxn ang="0">
                  <a:pos x="384" y="192"/>
                </a:cxn>
                <a:cxn ang="0">
                  <a:pos x="192" y="192"/>
                </a:cxn>
                <a:cxn ang="0">
                  <a:pos x="0" y="0"/>
                </a:cxn>
              </a:cxnLst>
              <a:rect l="0" t="0" r="r" b="b"/>
              <a:pathLst>
                <a:path w="672" h="192">
                  <a:moveTo>
                    <a:pt x="0" y="0"/>
                  </a:moveTo>
                  <a:lnTo>
                    <a:pt x="576" y="0"/>
                  </a:lnTo>
                  <a:lnTo>
                    <a:pt x="672" y="96"/>
                  </a:lnTo>
                  <a:lnTo>
                    <a:pt x="288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49" name="Freeform 81"/>
            <p:cNvSpPr>
              <a:spLocks/>
            </p:cNvSpPr>
            <p:nvPr/>
          </p:nvSpPr>
          <p:spPr bwMode="auto">
            <a:xfrm>
              <a:off x="4549" y="958"/>
              <a:ext cx="503" cy="477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336" y="0"/>
                </a:cxn>
                <a:cxn ang="0">
                  <a:pos x="336" y="384"/>
                </a:cxn>
                <a:cxn ang="0">
                  <a:pos x="0" y="384"/>
                </a:cxn>
                <a:cxn ang="0">
                  <a:pos x="0" y="864"/>
                </a:cxn>
                <a:cxn ang="0">
                  <a:pos x="912" y="864"/>
                </a:cxn>
                <a:cxn ang="0">
                  <a:pos x="912" y="0"/>
                </a:cxn>
              </a:cxnLst>
              <a:rect l="0" t="0" r="r" b="b"/>
              <a:pathLst>
                <a:path w="912" h="864">
                  <a:moveTo>
                    <a:pt x="912" y="0"/>
                  </a:moveTo>
                  <a:lnTo>
                    <a:pt x="336" y="0"/>
                  </a:lnTo>
                  <a:lnTo>
                    <a:pt x="336" y="384"/>
                  </a:lnTo>
                  <a:lnTo>
                    <a:pt x="0" y="384"/>
                  </a:lnTo>
                  <a:lnTo>
                    <a:pt x="0" y="864"/>
                  </a:lnTo>
                  <a:lnTo>
                    <a:pt x="912" y="86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50" name="Freeform 82"/>
            <p:cNvSpPr>
              <a:spLocks/>
            </p:cNvSpPr>
            <p:nvPr/>
          </p:nvSpPr>
          <p:spPr bwMode="auto">
            <a:xfrm>
              <a:off x="4602" y="720"/>
              <a:ext cx="132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192" y="384"/>
                </a:cxn>
                <a:cxn ang="0">
                  <a:pos x="240" y="432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</a:cxnLst>
              <a:rect l="0" t="0" r="r" b="b"/>
              <a:pathLst>
                <a:path w="240" h="816">
                  <a:moveTo>
                    <a:pt x="0" y="0"/>
                  </a:moveTo>
                  <a:lnTo>
                    <a:pt x="192" y="192"/>
                  </a:lnTo>
                  <a:lnTo>
                    <a:pt x="192" y="384"/>
                  </a:lnTo>
                  <a:lnTo>
                    <a:pt x="240" y="432"/>
                  </a:ln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51" name="Freeform 83"/>
            <p:cNvSpPr>
              <a:spLocks/>
            </p:cNvSpPr>
            <p:nvPr/>
          </p:nvSpPr>
          <p:spPr bwMode="auto">
            <a:xfrm>
              <a:off x="4708" y="879"/>
              <a:ext cx="344" cy="79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92" y="0"/>
                </a:cxn>
                <a:cxn ang="0">
                  <a:pos x="192" y="96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624" y="144"/>
                </a:cxn>
                <a:cxn ang="0">
                  <a:pos x="480" y="0"/>
                </a:cxn>
              </a:cxnLst>
              <a:rect l="0" t="0" r="r" b="b"/>
              <a:pathLst>
                <a:path w="624" h="144">
                  <a:moveTo>
                    <a:pt x="480" y="0"/>
                  </a:moveTo>
                  <a:lnTo>
                    <a:pt x="192" y="0"/>
                  </a:lnTo>
                  <a:lnTo>
                    <a:pt x="192" y="96"/>
                  </a:lnTo>
                  <a:lnTo>
                    <a:pt x="0" y="96"/>
                  </a:lnTo>
                  <a:lnTo>
                    <a:pt x="48" y="144"/>
                  </a:lnTo>
                  <a:lnTo>
                    <a:pt x="624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52" name="Freeform 84"/>
            <p:cNvSpPr>
              <a:spLocks/>
            </p:cNvSpPr>
            <p:nvPr/>
          </p:nvSpPr>
          <p:spPr bwMode="auto">
            <a:xfrm>
              <a:off x="4761" y="773"/>
              <a:ext cx="212" cy="106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384" y="192"/>
                </a:cxn>
                <a:cxn ang="0">
                  <a:pos x="96" y="192"/>
                </a:cxn>
                <a:cxn ang="0">
                  <a:pos x="96" y="96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384" y="192"/>
                  </a:lnTo>
                  <a:lnTo>
                    <a:pt x="96" y="192"/>
                  </a:lnTo>
                  <a:lnTo>
                    <a:pt x="96" y="96"/>
                  </a:lnTo>
                  <a:lnTo>
                    <a:pt x="0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CC6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53" name="Rectangle 85"/>
            <p:cNvSpPr>
              <a:spLocks noChangeArrowheads="1"/>
            </p:cNvSpPr>
            <p:nvPr/>
          </p:nvSpPr>
          <p:spPr bwMode="auto">
            <a:xfrm>
              <a:off x="4946" y="1329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54" name="Freeform 86"/>
            <p:cNvSpPr>
              <a:spLocks/>
            </p:cNvSpPr>
            <p:nvPr/>
          </p:nvSpPr>
          <p:spPr bwMode="auto">
            <a:xfrm>
              <a:off x="4893" y="1276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55" name="Freeform 87"/>
            <p:cNvSpPr>
              <a:spLocks/>
            </p:cNvSpPr>
            <p:nvPr/>
          </p:nvSpPr>
          <p:spPr bwMode="auto">
            <a:xfrm>
              <a:off x="4893" y="1276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56" name="Rectangle 88"/>
            <p:cNvSpPr>
              <a:spLocks noChangeArrowheads="1"/>
            </p:cNvSpPr>
            <p:nvPr/>
          </p:nvSpPr>
          <p:spPr bwMode="auto">
            <a:xfrm>
              <a:off x="4602" y="1329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57" name="Freeform 89"/>
            <p:cNvSpPr>
              <a:spLocks/>
            </p:cNvSpPr>
            <p:nvPr/>
          </p:nvSpPr>
          <p:spPr bwMode="auto">
            <a:xfrm>
              <a:off x="4549" y="1276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58" name="Freeform 90"/>
            <p:cNvSpPr>
              <a:spLocks/>
            </p:cNvSpPr>
            <p:nvPr/>
          </p:nvSpPr>
          <p:spPr bwMode="auto">
            <a:xfrm>
              <a:off x="4549" y="1276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6" name="Group 99"/>
          <p:cNvGrpSpPr>
            <a:grpSpLocks/>
          </p:cNvGrpSpPr>
          <p:nvPr/>
        </p:nvGrpSpPr>
        <p:grpSpPr bwMode="auto">
          <a:xfrm>
            <a:off x="5875338" y="3200400"/>
            <a:ext cx="1885950" cy="1808163"/>
            <a:chOff x="3761" y="2016"/>
            <a:chExt cx="1188" cy="1139"/>
          </a:xfrm>
        </p:grpSpPr>
        <p:grpSp>
          <p:nvGrpSpPr>
            <p:cNvPr id="17" name="Group 41"/>
            <p:cNvGrpSpPr>
              <a:grpSpLocks/>
            </p:cNvGrpSpPr>
            <p:nvPr/>
          </p:nvGrpSpPr>
          <p:grpSpPr bwMode="auto">
            <a:xfrm>
              <a:off x="3966" y="2142"/>
              <a:ext cx="689" cy="768"/>
              <a:chOff x="4128" y="2448"/>
              <a:chExt cx="689" cy="768"/>
            </a:xfrm>
          </p:grpSpPr>
          <p:sp>
            <p:nvSpPr>
              <p:cNvPr id="135210" name="Freeform 42"/>
              <p:cNvSpPr>
                <a:spLocks/>
              </p:cNvSpPr>
              <p:nvPr/>
            </p:nvSpPr>
            <p:spPr bwMode="auto">
              <a:xfrm>
                <a:off x="4261" y="2580"/>
                <a:ext cx="503" cy="583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528" y="192"/>
                  </a:cxn>
                  <a:cxn ang="0">
                    <a:pos x="912" y="192"/>
                  </a:cxn>
                  <a:cxn ang="0">
                    <a:pos x="912" y="1056"/>
                  </a:cxn>
                  <a:cxn ang="0">
                    <a:pos x="0" y="1056"/>
                  </a:cxn>
                  <a:cxn ang="0">
                    <a:pos x="0" y="576"/>
                  </a:cxn>
                  <a:cxn ang="0">
                    <a:pos x="336" y="576"/>
                  </a:cxn>
                  <a:cxn ang="0">
                    <a:pos x="336" y="0"/>
                  </a:cxn>
                  <a:cxn ang="0">
                    <a:pos x="528" y="0"/>
                  </a:cxn>
                </a:cxnLst>
                <a:rect l="0" t="0" r="r" b="b"/>
                <a:pathLst>
                  <a:path w="912" h="1056">
                    <a:moveTo>
                      <a:pt x="528" y="0"/>
                    </a:moveTo>
                    <a:lnTo>
                      <a:pt x="528" y="192"/>
                    </a:lnTo>
                    <a:lnTo>
                      <a:pt x="912" y="192"/>
                    </a:lnTo>
                    <a:lnTo>
                      <a:pt x="912" y="1056"/>
                    </a:lnTo>
                    <a:lnTo>
                      <a:pt x="0" y="1056"/>
                    </a:lnTo>
                    <a:lnTo>
                      <a:pt x="0" y="576"/>
                    </a:lnTo>
                    <a:lnTo>
                      <a:pt x="336" y="576"/>
                    </a:lnTo>
                    <a:lnTo>
                      <a:pt x="336" y="0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8" name="Group 43"/>
              <p:cNvGrpSpPr>
                <a:grpSpLocks/>
              </p:cNvGrpSpPr>
              <p:nvPr/>
            </p:nvGrpSpPr>
            <p:grpSpPr bwMode="auto">
              <a:xfrm>
                <a:off x="4128" y="2448"/>
                <a:ext cx="689" cy="768"/>
                <a:chOff x="4128" y="2448"/>
                <a:chExt cx="689" cy="768"/>
              </a:xfrm>
            </p:grpSpPr>
            <p:grpSp>
              <p:nvGrpSpPr>
                <p:cNvPr id="19" name="Group 44"/>
                <p:cNvGrpSpPr>
                  <a:grpSpLocks/>
                </p:cNvGrpSpPr>
                <p:nvPr/>
              </p:nvGrpSpPr>
              <p:grpSpPr bwMode="auto">
                <a:xfrm>
                  <a:off x="4287" y="3004"/>
                  <a:ext cx="212" cy="212"/>
                  <a:chOff x="4287" y="3004"/>
                  <a:chExt cx="212" cy="212"/>
                </a:xfrm>
              </p:grpSpPr>
              <p:sp>
                <p:nvSpPr>
                  <p:cNvPr id="13521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340" y="3057"/>
                    <a:ext cx="159" cy="159"/>
                  </a:xfrm>
                  <a:prstGeom prst="rect">
                    <a:avLst/>
                  </a:prstGeom>
                  <a:solidFill>
                    <a:srgbClr val="99CC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5214" name="Freeform 46"/>
                  <p:cNvSpPr>
                    <a:spLocks/>
                  </p:cNvSpPr>
                  <p:nvPr/>
                </p:nvSpPr>
                <p:spPr bwMode="auto">
                  <a:xfrm>
                    <a:off x="4287" y="3004"/>
                    <a:ext cx="212" cy="5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8" y="0"/>
                      </a:cxn>
                      <a:cxn ang="0">
                        <a:pos x="384" y="96"/>
                      </a:cxn>
                      <a:cxn ang="0">
                        <a:pos x="96" y="9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84" h="96">
                        <a:moveTo>
                          <a:pt x="0" y="0"/>
                        </a:moveTo>
                        <a:lnTo>
                          <a:pt x="288" y="0"/>
                        </a:lnTo>
                        <a:lnTo>
                          <a:pt x="384" y="96"/>
                        </a:lnTo>
                        <a:lnTo>
                          <a:pt x="96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5215" name="Freeform 47"/>
                  <p:cNvSpPr>
                    <a:spLocks/>
                  </p:cNvSpPr>
                  <p:nvPr/>
                </p:nvSpPr>
                <p:spPr bwMode="auto">
                  <a:xfrm>
                    <a:off x="4287" y="3004"/>
                    <a:ext cx="53" cy="2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6" y="96"/>
                      </a:cxn>
                      <a:cxn ang="0">
                        <a:pos x="96" y="384"/>
                      </a:cxn>
                      <a:cxn ang="0">
                        <a:pos x="0" y="28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384">
                        <a:moveTo>
                          <a:pt x="0" y="0"/>
                        </a:moveTo>
                        <a:lnTo>
                          <a:pt x="96" y="96"/>
                        </a:lnTo>
                        <a:lnTo>
                          <a:pt x="96" y="384"/>
                        </a:lnTo>
                        <a:lnTo>
                          <a:pt x="0" y="2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0" name="Group 48"/>
                <p:cNvGrpSpPr>
                  <a:grpSpLocks/>
                </p:cNvGrpSpPr>
                <p:nvPr/>
              </p:nvGrpSpPr>
              <p:grpSpPr bwMode="auto">
                <a:xfrm>
                  <a:off x="4605" y="2739"/>
                  <a:ext cx="212" cy="212"/>
                  <a:chOff x="4605" y="2739"/>
                  <a:chExt cx="212" cy="212"/>
                </a:xfrm>
              </p:grpSpPr>
              <p:sp>
                <p:nvSpPr>
                  <p:cNvPr id="13521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658" y="2792"/>
                    <a:ext cx="159" cy="159"/>
                  </a:xfrm>
                  <a:prstGeom prst="rect">
                    <a:avLst/>
                  </a:prstGeom>
                  <a:solidFill>
                    <a:srgbClr val="99CC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5218" name="Freeform 50"/>
                  <p:cNvSpPr>
                    <a:spLocks/>
                  </p:cNvSpPr>
                  <p:nvPr/>
                </p:nvSpPr>
                <p:spPr bwMode="auto">
                  <a:xfrm>
                    <a:off x="4605" y="2739"/>
                    <a:ext cx="212" cy="5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8" y="0"/>
                      </a:cxn>
                      <a:cxn ang="0">
                        <a:pos x="384" y="96"/>
                      </a:cxn>
                      <a:cxn ang="0">
                        <a:pos x="96" y="9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84" h="96">
                        <a:moveTo>
                          <a:pt x="0" y="0"/>
                        </a:moveTo>
                        <a:lnTo>
                          <a:pt x="288" y="0"/>
                        </a:lnTo>
                        <a:lnTo>
                          <a:pt x="384" y="96"/>
                        </a:lnTo>
                        <a:lnTo>
                          <a:pt x="96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5219" name="Freeform 51"/>
                  <p:cNvSpPr>
                    <a:spLocks/>
                  </p:cNvSpPr>
                  <p:nvPr/>
                </p:nvSpPr>
                <p:spPr bwMode="auto">
                  <a:xfrm>
                    <a:off x="4605" y="2739"/>
                    <a:ext cx="53" cy="21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6" y="96"/>
                      </a:cxn>
                      <a:cxn ang="0">
                        <a:pos x="96" y="384"/>
                      </a:cxn>
                      <a:cxn ang="0">
                        <a:pos x="0" y="28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384">
                        <a:moveTo>
                          <a:pt x="0" y="0"/>
                        </a:moveTo>
                        <a:lnTo>
                          <a:pt x="96" y="96"/>
                        </a:lnTo>
                        <a:lnTo>
                          <a:pt x="96" y="384"/>
                        </a:lnTo>
                        <a:lnTo>
                          <a:pt x="0" y="2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1" name="Group 52"/>
                <p:cNvGrpSpPr>
                  <a:grpSpLocks/>
                </p:cNvGrpSpPr>
                <p:nvPr/>
              </p:nvGrpSpPr>
              <p:grpSpPr bwMode="auto">
                <a:xfrm>
                  <a:off x="4128" y="2448"/>
                  <a:ext cx="636" cy="715"/>
                  <a:chOff x="4128" y="2448"/>
                  <a:chExt cx="636" cy="715"/>
                </a:xfrm>
              </p:grpSpPr>
              <p:sp>
                <p:nvSpPr>
                  <p:cNvPr id="135221" name="Freeform 53"/>
                  <p:cNvSpPr>
                    <a:spLocks/>
                  </p:cNvSpPr>
                  <p:nvPr/>
                </p:nvSpPr>
                <p:spPr bwMode="auto">
                  <a:xfrm>
                    <a:off x="4314" y="2448"/>
                    <a:ext cx="371" cy="132"/>
                  </a:xfrm>
                  <a:custGeom>
                    <a:avLst/>
                    <a:gdLst/>
                    <a:ahLst/>
                    <a:cxnLst>
                      <a:cxn ang="0">
                        <a:pos x="432" y="240"/>
                      </a:cxn>
                      <a:cxn ang="0">
                        <a:pos x="288" y="96"/>
                      </a:cxn>
                      <a:cxn ang="0">
                        <a:pos x="672" y="96"/>
                      </a:cxn>
                      <a:cxn ang="0">
                        <a:pos x="576" y="0"/>
                      </a:cxn>
                      <a:cxn ang="0">
                        <a:pos x="0" y="0"/>
                      </a:cxn>
                      <a:cxn ang="0">
                        <a:pos x="240" y="240"/>
                      </a:cxn>
                      <a:cxn ang="0">
                        <a:pos x="432" y="240"/>
                      </a:cxn>
                    </a:cxnLst>
                    <a:rect l="0" t="0" r="r" b="b"/>
                    <a:pathLst>
                      <a:path w="672" h="240">
                        <a:moveTo>
                          <a:pt x="432" y="240"/>
                        </a:moveTo>
                        <a:lnTo>
                          <a:pt x="288" y="96"/>
                        </a:lnTo>
                        <a:lnTo>
                          <a:pt x="672" y="96"/>
                        </a:lnTo>
                        <a:lnTo>
                          <a:pt x="576" y="0"/>
                        </a:lnTo>
                        <a:lnTo>
                          <a:pt x="0" y="0"/>
                        </a:lnTo>
                        <a:lnTo>
                          <a:pt x="240" y="240"/>
                        </a:lnTo>
                        <a:lnTo>
                          <a:pt x="432" y="24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5222" name="Freeform 54"/>
                  <p:cNvSpPr>
                    <a:spLocks/>
                  </p:cNvSpPr>
                  <p:nvPr/>
                </p:nvSpPr>
                <p:spPr bwMode="auto">
                  <a:xfrm>
                    <a:off x="4552" y="2607"/>
                    <a:ext cx="212" cy="79"/>
                  </a:xfrm>
                  <a:custGeom>
                    <a:avLst/>
                    <a:gdLst/>
                    <a:ahLst/>
                    <a:cxnLst>
                      <a:cxn ang="0">
                        <a:pos x="240" y="0"/>
                      </a:cxn>
                      <a:cxn ang="0">
                        <a:pos x="384" y="144"/>
                      </a:cxn>
                      <a:cxn ang="0">
                        <a:pos x="0" y="144"/>
                      </a:cxn>
                      <a:cxn ang="0">
                        <a:pos x="0" y="0"/>
                      </a:cxn>
                      <a:cxn ang="0">
                        <a:pos x="240" y="0"/>
                      </a:cxn>
                    </a:cxnLst>
                    <a:rect l="0" t="0" r="r" b="b"/>
                    <a:pathLst>
                      <a:path w="384" h="144">
                        <a:moveTo>
                          <a:pt x="240" y="0"/>
                        </a:moveTo>
                        <a:lnTo>
                          <a:pt x="384" y="144"/>
                        </a:lnTo>
                        <a:lnTo>
                          <a:pt x="0" y="144"/>
                        </a:lnTo>
                        <a:lnTo>
                          <a:pt x="0" y="0"/>
                        </a:lnTo>
                        <a:lnTo>
                          <a:pt x="240" y="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5223" name="Freeform 55"/>
                  <p:cNvSpPr>
                    <a:spLocks/>
                  </p:cNvSpPr>
                  <p:nvPr/>
                </p:nvSpPr>
                <p:spPr bwMode="auto">
                  <a:xfrm>
                    <a:off x="4473" y="2501"/>
                    <a:ext cx="212" cy="106"/>
                  </a:xfrm>
                  <a:custGeom>
                    <a:avLst/>
                    <a:gdLst/>
                    <a:ahLst/>
                    <a:cxnLst>
                      <a:cxn ang="0">
                        <a:pos x="144" y="192"/>
                      </a:cxn>
                      <a:cxn ang="0">
                        <a:pos x="144" y="144"/>
                      </a:cxn>
                      <a:cxn ang="0">
                        <a:pos x="0" y="0"/>
                      </a:cxn>
                      <a:cxn ang="0">
                        <a:pos x="384" y="0"/>
                      </a:cxn>
                      <a:cxn ang="0">
                        <a:pos x="384" y="192"/>
                      </a:cxn>
                      <a:cxn ang="0">
                        <a:pos x="144" y="192"/>
                      </a:cxn>
                    </a:cxnLst>
                    <a:rect l="0" t="0" r="r" b="b"/>
                    <a:pathLst>
                      <a:path w="384" h="192">
                        <a:moveTo>
                          <a:pt x="144" y="192"/>
                        </a:moveTo>
                        <a:lnTo>
                          <a:pt x="144" y="144"/>
                        </a:lnTo>
                        <a:lnTo>
                          <a:pt x="0" y="0"/>
                        </a:lnTo>
                        <a:lnTo>
                          <a:pt x="384" y="0"/>
                        </a:lnTo>
                        <a:lnTo>
                          <a:pt x="384" y="192"/>
                        </a:lnTo>
                        <a:lnTo>
                          <a:pt x="144" y="192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128" y="2766"/>
                    <a:ext cx="133" cy="397"/>
                    <a:chOff x="2304" y="2304"/>
                    <a:chExt cx="240" cy="720"/>
                  </a:xfrm>
                </p:grpSpPr>
                <p:sp>
                  <p:nvSpPr>
                    <p:cNvPr id="135225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2304" y="2304"/>
                      <a:ext cx="240" cy="7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240" y="240"/>
                        </a:cxn>
                        <a:cxn ang="0">
                          <a:pos x="240" y="720"/>
                        </a:cxn>
                        <a:cxn ang="0">
                          <a:pos x="0" y="48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240" h="720">
                          <a:moveTo>
                            <a:pt x="0" y="0"/>
                          </a:moveTo>
                          <a:lnTo>
                            <a:pt x="240" y="240"/>
                          </a:lnTo>
                          <a:lnTo>
                            <a:pt x="240" y="720"/>
                          </a:lnTo>
                          <a:lnTo>
                            <a:pt x="0" y="4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7C80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135226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2" y="2544"/>
                      <a:ext cx="144" cy="24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FF">
                            <a:gamma/>
                            <a:shade val="0"/>
                            <a:invGamma/>
                          </a:srgbClr>
                        </a:gs>
                        <a:gs pos="50000">
                          <a:srgbClr val="FFFFFF"/>
                        </a:gs>
                        <a:gs pos="100000">
                          <a:srgbClr val="FFFFFF">
                            <a:gamma/>
                            <a:shade val="0"/>
                            <a:invGamma/>
                          </a:srgbClr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135227" name="Freeform 59"/>
                  <p:cNvSpPr>
                    <a:spLocks/>
                  </p:cNvSpPr>
                  <p:nvPr/>
                </p:nvSpPr>
                <p:spPr bwMode="auto">
                  <a:xfrm>
                    <a:off x="4314" y="2448"/>
                    <a:ext cx="132" cy="450"/>
                  </a:xfrm>
                  <a:custGeom>
                    <a:avLst/>
                    <a:gdLst/>
                    <a:ahLst/>
                    <a:cxnLst>
                      <a:cxn ang="0">
                        <a:pos x="240" y="240"/>
                      </a:cxn>
                      <a:cxn ang="0">
                        <a:pos x="240" y="816"/>
                      </a:cxn>
                      <a:cxn ang="0">
                        <a:pos x="0" y="576"/>
                      </a:cxn>
                      <a:cxn ang="0">
                        <a:pos x="0" y="0"/>
                      </a:cxn>
                      <a:cxn ang="0">
                        <a:pos x="240" y="240"/>
                      </a:cxn>
                    </a:cxnLst>
                    <a:rect l="0" t="0" r="r" b="b"/>
                    <a:pathLst>
                      <a:path w="240" h="816">
                        <a:moveTo>
                          <a:pt x="240" y="240"/>
                        </a:moveTo>
                        <a:lnTo>
                          <a:pt x="240" y="816"/>
                        </a:lnTo>
                        <a:lnTo>
                          <a:pt x="0" y="576"/>
                        </a:lnTo>
                        <a:lnTo>
                          <a:pt x="0" y="0"/>
                        </a:lnTo>
                        <a:lnTo>
                          <a:pt x="240" y="240"/>
                        </a:lnTo>
                        <a:close/>
                      </a:path>
                    </a:pathLst>
                  </a:custGeom>
                  <a:solidFill>
                    <a:srgbClr val="8080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5228" name="Freeform 60"/>
                  <p:cNvSpPr>
                    <a:spLocks/>
                  </p:cNvSpPr>
                  <p:nvPr/>
                </p:nvSpPr>
                <p:spPr bwMode="auto">
                  <a:xfrm>
                    <a:off x="4128" y="2766"/>
                    <a:ext cx="318" cy="13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36" y="0"/>
                      </a:cxn>
                      <a:cxn ang="0">
                        <a:pos x="576" y="240"/>
                      </a:cxn>
                      <a:cxn ang="0">
                        <a:pos x="240" y="24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76" h="240">
                        <a:moveTo>
                          <a:pt x="0" y="0"/>
                        </a:moveTo>
                        <a:lnTo>
                          <a:pt x="336" y="0"/>
                        </a:lnTo>
                        <a:lnTo>
                          <a:pt x="576" y="240"/>
                        </a:lnTo>
                        <a:lnTo>
                          <a:pt x="240" y="2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</p:grpSp>
        </p:grpSp>
        <p:grpSp>
          <p:nvGrpSpPr>
            <p:cNvPr id="23" name="Group 91"/>
            <p:cNvGrpSpPr>
              <a:grpSpLocks/>
            </p:cNvGrpSpPr>
            <p:nvPr/>
          </p:nvGrpSpPr>
          <p:grpSpPr bwMode="auto">
            <a:xfrm>
              <a:off x="3761" y="2016"/>
              <a:ext cx="1188" cy="1139"/>
              <a:chOff x="3456" y="816"/>
              <a:chExt cx="1188" cy="1139"/>
            </a:xfrm>
          </p:grpSpPr>
          <p:sp>
            <p:nvSpPr>
              <p:cNvPr id="135260" name="Line 92"/>
              <p:cNvSpPr>
                <a:spLocks noChangeShapeType="1"/>
              </p:cNvSpPr>
              <p:nvPr/>
            </p:nvSpPr>
            <p:spPr bwMode="auto">
              <a:xfrm>
                <a:off x="3689" y="816"/>
                <a:ext cx="902" cy="1139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5261" name="Line 93"/>
              <p:cNvSpPr>
                <a:spLocks noChangeShapeType="1"/>
              </p:cNvSpPr>
              <p:nvPr/>
            </p:nvSpPr>
            <p:spPr bwMode="auto">
              <a:xfrm flipH="1">
                <a:off x="3456" y="816"/>
                <a:ext cx="1188" cy="1139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24" name="Group 98"/>
          <p:cNvGrpSpPr>
            <a:grpSpLocks/>
          </p:cNvGrpSpPr>
          <p:nvPr/>
        </p:nvGrpSpPr>
        <p:grpSpPr bwMode="auto">
          <a:xfrm>
            <a:off x="596900" y="2009775"/>
            <a:ext cx="4648200" cy="3667125"/>
            <a:chOff x="0" y="-168"/>
            <a:chExt cx="2928" cy="2310"/>
          </a:xfrm>
        </p:grpSpPr>
        <p:sp>
          <p:nvSpPr>
            <p:cNvPr id="135264" name="AutoShape 96"/>
            <p:cNvSpPr>
              <a:spLocks noChangeArrowheads="1"/>
            </p:cNvSpPr>
            <p:nvPr/>
          </p:nvSpPr>
          <p:spPr bwMode="auto">
            <a:xfrm>
              <a:off x="0" y="-168"/>
              <a:ext cx="2928" cy="2310"/>
            </a:xfrm>
            <a:prstGeom prst="irregularSeal2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5265" name="Text Box 97"/>
            <p:cNvSpPr txBox="1">
              <a:spLocks noChangeArrowheads="1"/>
            </p:cNvSpPr>
            <p:nvPr/>
          </p:nvSpPr>
          <p:spPr bwMode="auto">
            <a:xfrm>
              <a:off x="471" y="578"/>
              <a:ext cx="1799" cy="8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2800" i="1"/>
                <a:t>Niestety, błędna odpowiedź.</a:t>
              </a:r>
              <a:endParaRPr lang="pl-PL"/>
            </a:p>
          </p:txBody>
        </p:sp>
      </p:grpSp>
      <p:sp>
        <p:nvSpPr>
          <p:cNvPr id="100" name="AutoShape 16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08550" y="5067300"/>
            <a:ext cx="1093788" cy="1219200"/>
            <a:chOff x="3264" y="3360"/>
            <a:chExt cx="689" cy="76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264" y="3360"/>
              <a:ext cx="636" cy="715"/>
              <a:chOff x="3264" y="3360"/>
              <a:chExt cx="636" cy="715"/>
            </a:xfrm>
          </p:grpSpPr>
          <p:sp>
            <p:nvSpPr>
              <p:cNvPr id="136196" name="Freeform 4"/>
              <p:cNvSpPr>
                <a:spLocks/>
              </p:cNvSpPr>
              <p:nvPr/>
            </p:nvSpPr>
            <p:spPr bwMode="auto">
              <a:xfrm>
                <a:off x="3450" y="3360"/>
                <a:ext cx="371" cy="132"/>
              </a:xfrm>
              <a:custGeom>
                <a:avLst/>
                <a:gdLst/>
                <a:ahLst/>
                <a:cxnLst>
                  <a:cxn ang="0">
                    <a:pos x="432" y="240"/>
                  </a:cxn>
                  <a:cxn ang="0">
                    <a:pos x="288" y="96"/>
                  </a:cxn>
                  <a:cxn ang="0">
                    <a:pos x="672" y="96"/>
                  </a:cxn>
                  <a:cxn ang="0">
                    <a:pos x="576" y="0"/>
                  </a:cxn>
                  <a:cxn ang="0">
                    <a:pos x="0" y="0"/>
                  </a:cxn>
                  <a:cxn ang="0">
                    <a:pos x="240" y="240"/>
                  </a:cxn>
                  <a:cxn ang="0">
                    <a:pos x="432" y="240"/>
                  </a:cxn>
                </a:cxnLst>
                <a:rect l="0" t="0" r="r" b="b"/>
                <a:pathLst>
                  <a:path w="672" h="240">
                    <a:moveTo>
                      <a:pt x="432" y="240"/>
                    </a:moveTo>
                    <a:lnTo>
                      <a:pt x="288" y="96"/>
                    </a:lnTo>
                    <a:lnTo>
                      <a:pt x="672" y="96"/>
                    </a:lnTo>
                    <a:lnTo>
                      <a:pt x="576" y="0"/>
                    </a:lnTo>
                    <a:lnTo>
                      <a:pt x="0" y="0"/>
                    </a:lnTo>
                    <a:lnTo>
                      <a:pt x="240" y="240"/>
                    </a:lnTo>
                    <a:lnTo>
                      <a:pt x="432" y="24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6197" name="Freeform 5"/>
              <p:cNvSpPr>
                <a:spLocks/>
              </p:cNvSpPr>
              <p:nvPr/>
            </p:nvSpPr>
            <p:spPr bwMode="auto">
              <a:xfrm>
                <a:off x="3688" y="3519"/>
                <a:ext cx="212" cy="79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384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84" h="144">
                    <a:moveTo>
                      <a:pt x="240" y="0"/>
                    </a:moveTo>
                    <a:lnTo>
                      <a:pt x="384" y="144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6198" name="Freeform 6"/>
              <p:cNvSpPr>
                <a:spLocks/>
              </p:cNvSpPr>
              <p:nvPr/>
            </p:nvSpPr>
            <p:spPr bwMode="auto">
              <a:xfrm>
                <a:off x="3609" y="3413"/>
                <a:ext cx="212" cy="106"/>
              </a:xfrm>
              <a:custGeom>
                <a:avLst/>
                <a:gdLst/>
                <a:ahLst/>
                <a:cxnLst>
                  <a:cxn ang="0">
                    <a:pos x="144" y="192"/>
                  </a:cxn>
                  <a:cxn ang="0">
                    <a:pos x="144" y="144"/>
                  </a:cxn>
                  <a:cxn ang="0">
                    <a:pos x="0" y="0"/>
                  </a:cxn>
                  <a:cxn ang="0">
                    <a:pos x="384" y="0"/>
                  </a:cxn>
                  <a:cxn ang="0">
                    <a:pos x="384" y="192"/>
                  </a:cxn>
                  <a:cxn ang="0">
                    <a:pos x="144" y="192"/>
                  </a:cxn>
                </a:cxnLst>
                <a:rect l="0" t="0" r="r" b="b"/>
                <a:pathLst>
                  <a:path w="384" h="192">
                    <a:moveTo>
                      <a:pt x="144" y="192"/>
                    </a:moveTo>
                    <a:lnTo>
                      <a:pt x="144" y="144"/>
                    </a:lnTo>
                    <a:lnTo>
                      <a:pt x="0" y="0"/>
                    </a:lnTo>
                    <a:lnTo>
                      <a:pt x="384" y="0"/>
                    </a:lnTo>
                    <a:lnTo>
                      <a:pt x="384" y="192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6199" name="Freeform 7"/>
              <p:cNvSpPr>
                <a:spLocks/>
              </p:cNvSpPr>
              <p:nvPr/>
            </p:nvSpPr>
            <p:spPr bwMode="auto">
              <a:xfrm>
                <a:off x="3450" y="3360"/>
                <a:ext cx="132" cy="450"/>
              </a:xfrm>
              <a:custGeom>
                <a:avLst/>
                <a:gdLst/>
                <a:ahLst/>
                <a:cxnLst>
                  <a:cxn ang="0">
                    <a:pos x="240" y="240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240" y="240"/>
                  </a:cxn>
                </a:cxnLst>
                <a:rect l="0" t="0" r="r" b="b"/>
                <a:pathLst>
                  <a:path w="240" h="816">
                    <a:moveTo>
                      <a:pt x="240" y="240"/>
                    </a:move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240" y="24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6200" name="Freeform 8"/>
              <p:cNvSpPr>
                <a:spLocks/>
              </p:cNvSpPr>
              <p:nvPr/>
            </p:nvSpPr>
            <p:spPr bwMode="auto">
              <a:xfrm>
                <a:off x="3264" y="3678"/>
                <a:ext cx="31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264" y="3678"/>
                <a:ext cx="133" cy="397"/>
                <a:chOff x="2304" y="2304"/>
                <a:chExt cx="240" cy="720"/>
              </a:xfrm>
            </p:grpSpPr>
            <p:sp>
              <p:nvSpPr>
                <p:cNvPr id="136202" name="Freeform 10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03" name="Oval 11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397" y="3492"/>
              <a:ext cx="556" cy="636"/>
              <a:chOff x="3397" y="3492"/>
              <a:chExt cx="556" cy="636"/>
            </a:xfrm>
          </p:grpSpPr>
          <p:sp>
            <p:nvSpPr>
              <p:cNvPr id="136205" name="Freeform 13"/>
              <p:cNvSpPr>
                <a:spLocks/>
              </p:cNvSpPr>
              <p:nvPr/>
            </p:nvSpPr>
            <p:spPr bwMode="auto">
              <a:xfrm>
                <a:off x="3397" y="3492"/>
                <a:ext cx="503" cy="583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528" y="192"/>
                  </a:cxn>
                  <a:cxn ang="0">
                    <a:pos x="912" y="192"/>
                  </a:cxn>
                  <a:cxn ang="0">
                    <a:pos x="912" y="1056"/>
                  </a:cxn>
                  <a:cxn ang="0">
                    <a:pos x="0" y="1056"/>
                  </a:cxn>
                  <a:cxn ang="0">
                    <a:pos x="0" y="576"/>
                  </a:cxn>
                  <a:cxn ang="0">
                    <a:pos x="336" y="576"/>
                  </a:cxn>
                  <a:cxn ang="0">
                    <a:pos x="336" y="0"/>
                  </a:cxn>
                  <a:cxn ang="0">
                    <a:pos x="528" y="0"/>
                  </a:cxn>
                </a:cxnLst>
                <a:rect l="0" t="0" r="r" b="b"/>
                <a:pathLst>
                  <a:path w="912" h="1056">
                    <a:moveTo>
                      <a:pt x="528" y="0"/>
                    </a:moveTo>
                    <a:lnTo>
                      <a:pt x="528" y="192"/>
                    </a:lnTo>
                    <a:lnTo>
                      <a:pt x="912" y="192"/>
                    </a:lnTo>
                    <a:lnTo>
                      <a:pt x="912" y="1056"/>
                    </a:lnTo>
                    <a:lnTo>
                      <a:pt x="0" y="1056"/>
                    </a:lnTo>
                    <a:lnTo>
                      <a:pt x="0" y="576"/>
                    </a:lnTo>
                    <a:lnTo>
                      <a:pt x="336" y="576"/>
                    </a:lnTo>
                    <a:lnTo>
                      <a:pt x="336" y="0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3423" y="3916"/>
                <a:ext cx="530" cy="212"/>
                <a:chOff x="3423" y="3916"/>
                <a:chExt cx="530" cy="212"/>
              </a:xfrm>
            </p:grpSpPr>
            <p:sp>
              <p:nvSpPr>
                <p:cNvPr id="136207" name="Rectangle 15"/>
                <p:cNvSpPr>
                  <a:spLocks noChangeArrowheads="1"/>
                </p:cNvSpPr>
                <p:nvPr/>
              </p:nvSpPr>
              <p:spPr bwMode="auto">
                <a:xfrm>
                  <a:off x="3476" y="3969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08" name="Freeform 16"/>
                <p:cNvSpPr>
                  <a:spLocks/>
                </p:cNvSpPr>
                <p:nvPr/>
              </p:nvSpPr>
              <p:spPr bwMode="auto">
                <a:xfrm>
                  <a:off x="3423" y="3916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09" name="Freeform 17"/>
                <p:cNvSpPr>
                  <a:spLocks/>
                </p:cNvSpPr>
                <p:nvPr/>
              </p:nvSpPr>
              <p:spPr bwMode="auto">
                <a:xfrm>
                  <a:off x="3423" y="3916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10" name="Rectangle 18"/>
                <p:cNvSpPr>
                  <a:spLocks noChangeArrowheads="1"/>
                </p:cNvSpPr>
                <p:nvPr/>
              </p:nvSpPr>
              <p:spPr bwMode="auto">
                <a:xfrm>
                  <a:off x="3794" y="3969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11" name="Freeform 19"/>
                <p:cNvSpPr>
                  <a:spLocks/>
                </p:cNvSpPr>
                <p:nvPr/>
              </p:nvSpPr>
              <p:spPr bwMode="auto">
                <a:xfrm>
                  <a:off x="3741" y="3916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12" name="Freeform 20"/>
                <p:cNvSpPr>
                  <a:spLocks/>
                </p:cNvSpPr>
                <p:nvPr/>
              </p:nvSpPr>
              <p:spPr bwMode="auto">
                <a:xfrm>
                  <a:off x="3741" y="3916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211888" y="3148013"/>
            <a:ext cx="1093787" cy="1219200"/>
            <a:chOff x="4128" y="2448"/>
            <a:chExt cx="689" cy="768"/>
          </a:xfrm>
        </p:grpSpPr>
        <p:sp>
          <p:nvSpPr>
            <p:cNvPr id="136234" name="Freeform 42"/>
            <p:cNvSpPr>
              <a:spLocks/>
            </p:cNvSpPr>
            <p:nvPr/>
          </p:nvSpPr>
          <p:spPr bwMode="auto">
            <a:xfrm>
              <a:off x="4261" y="2580"/>
              <a:ext cx="503" cy="583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28" y="192"/>
                </a:cxn>
                <a:cxn ang="0">
                  <a:pos x="912" y="192"/>
                </a:cxn>
                <a:cxn ang="0">
                  <a:pos x="912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336" y="576"/>
                </a:cxn>
                <a:cxn ang="0">
                  <a:pos x="336" y="0"/>
                </a:cxn>
                <a:cxn ang="0">
                  <a:pos x="528" y="0"/>
                </a:cxn>
              </a:cxnLst>
              <a:rect l="0" t="0" r="r" b="b"/>
              <a:pathLst>
                <a:path w="912" h="1056">
                  <a:moveTo>
                    <a:pt x="528" y="0"/>
                  </a:moveTo>
                  <a:lnTo>
                    <a:pt x="528" y="192"/>
                  </a:lnTo>
                  <a:lnTo>
                    <a:pt x="912" y="192"/>
                  </a:lnTo>
                  <a:lnTo>
                    <a:pt x="912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336" y="576"/>
                  </a:lnTo>
                  <a:lnTo>
                    <a:pt x="336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4128" y="2448"/>
              <a:ext cx="689" cy="768"/>
              <a:chOff x="4128" y="2448"/>
              <a:chExt cx="689" cy="768"/>
            </a:xfrm>
          </p:grpSpPr>
          <p:grpSp>
            <p:nvGrpSpPr>
              <p:cNvPr id="9" name="Group 44"/>
              <p:cNvGrpSpPr>
                <a:grpSpLocks/>
              </p:cNvGrpSpPr>
              <p:nvPr/>
            </p:nvGrpSpPr>
            <p:grpSpPr bwMode="auto">
              <a:xfrm>
                <a:off x="4287" y="3004"/>
                <a:ext cx="212" cy="212"/>
                <a:chOff x="4287" y="3004"/>
                <a:chExt cx="212" cy="212"/>
              </a:xfrm>
            </p:grpSpPr>
            <p:sp>
              <p:nvSpPr>
                <p:cNvPr id="136237" name="Rectangle 45"/>
                <p:cNvSpPr>
                  <a:spLocks noChangeArrowheads="1"/>
                </p:cNvSpPr>
                <p:nvPr/>
              </p:nvSpPr>
              <p:spPr bwMode="auto">
                <a:xfrm>
                  <a:off x="4340" y="3057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38" name="Freeform 46"/>
                <p:cNvSpPr>
                  <a:spLocks/>
                </p:cNvSpPr>
                <p:nvPr/>
              </p:nvSpPr>
              <p:spPr bwMode="auto">
                <a:xfrm>
                  <a:off x="4287" y="3004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39" name="Freeform 47"/>
                <p:cNvSpPr>
                  <a:spLocks/>
                </p:cNvSpPr>
                <p:nvPr/>
              </p:nvSpPr>
              <p:spPr bwMode="auto">
                <a:xfrm>
                  <a:off x="4287" y="3004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0" name="Group 48"/>
              <p:cNvGrpSpPr>
                <a:grpSpLocks/>
              </p:cNvGrpSpPr>
              <p:nvPr/>
            </p:nvGrpSpPr>
            <p:grpSpPr bwMode="auto">
              <a:xfrm>
                <a:off x="4605" y="2739"/>
                <a:ext cx="212" cy="212"/>
                <a:chOff x="4605" y="2739"/>
                <a:chExt cx="212" cy="212"/>
              </a:xfrm>
            </p:grpSpPr>
            <p:sp>
              <p:nvSpPr>
                <p:cNvPr id="136241" name="Rectangle 49"/>
                <p:cNvSpPr>
                  <a:spLocks noChangeArrowheads="1"/>
                </p:cNvSpPr>
                <p:nvPr/>
              </p:nvSpPr>
              <p:spPr bwMode="auto">
                <a:xfrm>
                  <a:off x="4658" y="2792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42" name="Freeform 50"/>
                <p:cNvSpPr>
                  <a:spLocks/>
                </p:cNvSpPr>
                <p:nvPr/>
              </p:nvSpPr>
              <p:spPr bwMode="auto">
                <a:xfrm>
                  <a:off x="4605" y="2739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43" name="Freeform 51"/>
                <p:cNvSpPr>
                  <a:spLocks/>
                </p:cNvSpPr>
                <p:nvPr/>
              </p:nvSpPr>
              <p:spPr bwMode="auto">
                <a:xfrm>
                  <a:off x="4605" y="2739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1" name="Group 52"/>
              <p:cNvGrpSpPr>
                <a:grpSpLocks/>
              </p:cNvGrpSpPr>
              <p:nvPr/>
            </p:nvGrpSpPr>
            <p:grpSpPr bwMode="auto">
              <a:xfrm>
                <a:off x="4128" y="2448"/>
                <a:ext cx="636" cy="715"/>
                <a:chOff x="4128" y="2448"/>
                <a:chExt cx="636" cy="715"/>
              </a:xfrm>
            </p:grpSpPr>
            <p:sp>
              <p:nvSpPr>
                <p:cNvPr id="136245" name="Freeform 53"/>
                <p:cNvSpPr>
                  <a:spLocks/>
                </p:cNvSpPr>
                <p:nvPr/>
              </p:nvSpPr>
              <p:spPr bwMode="auto">
                <a:xfrm>
                  <a:off x="4314" y="2448"/>
                  <a:ext cx="371" cy="132"/>
                </a:xfrm>
                <a:custGeom>
                  <a:avLst/>
                  <a:gdLst/>
                  <a:ahLst/>
                  <a:cxnLst>
                    <a:cxn ang="0">
                      <a:pos x="432" y="240"/>
                    </a:cxn>
                    <a:cxn ang="0">
                      <a:pos x="288" y="96"/>
                    </a:cxn>
                    <a:cxn ang="0">
                      <a:pos x="672" y="96"/>
                    </a:cxn>
                    <a:cxn ang="0">
                      <a:pos x="576" y="0"/>
                    </a:cxn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432" y="240"/>
                    </a:cxn>
                  </a:cxnLst>
                  <a:rect l="0" t="0" r="r" b="b"/>
                  <a:pathLst>
                    <a:path w="672" h="240">
                      <a:moveTo>
                        <a:pt x="432" y="240"/>
                      </a:moveTo>
                      <a:lnTo>
                        <a:pt x="288" y="96"/>
                      </a:lnTo>
                      <a:lnTo>
                        <a:pt x="672" y="96"/>
                      </a:lnTo>
                      <a:lnTo>
                        <a:pt x="576" y="0"/>
                      </a:lnTo>
                      <a:lnTo>
                        <a:pt x="0" y="0"/>
                      </a:lnTo>
                      <a:lnTo>
                        <a:pt x="240" y="240"/>
                      </a:lnTo>
                      <a:lnTo>
                        <a:pt x="432" y="24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46" name="Freeform 54"/>
                <p:cNvSpPr>
                  <a:spLocks/>
                </p:cNvSpPr>
                <p:nvPr/>
              </p:nvSpPr>
              <p:spPr bwMode="auto">
                <a:xfrm>
                  <a:off x="4552" y="2607"/>
                  <a:ext cx="212" cy="79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384" y="144"/>
                    </a:cxn>
                    <a:cxn ang="0">
                      <a:pos x="0" y="144"/>
                    </a:cxn>
                    <a:cxn ang="0">
                      <a:pos x="0" y="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384" h="144">
                      <a:moveTo>
                        <a:pt x="240" y="0"/>
                      </a:moveTo>
                      <a:lnTo>
                        <a:pt x="384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47" name="Freeform 55"/>
                <p:cNvSpPr>
                  <a:spLocks/>
                </p:cNvSpPr>
                <p:nvPr/>
              </p:nvSpPr>
              <p:spPr bwMode="auto">
                <a:xfrm>
                  <a:off x="4473" y="2501"/>
                  <a:ext cx="212" cy="106"/>
                </a:xfrm>
                <a:custGeom>
                  <a:avLst/>
                  <a:gdLst/>
                  <a:ahLst/>
                  <a:cxnLst>
                    <a:cxn ang="0">
                      <a:pos x="144" y="192"/>
                    </a:cxn>
                    <a:cxn ang="0">
                      <a:pos x="144" y="144"/>
                    </a:cxn>
                    <a:cxn ang="0">
                      <a:pos x="0" y="0"/>
                    </a:cxn>
                    <a:cxn ang="0">
                      <a:pos x="384" y="0"/>
                    </a:cxn>
                    <a:cxn ang="0">
                      <a:pos x="384" y="192"/>
                    </a:cxn>
                    <a:cxn ang="0">
                      <a:pos x="144" y="192"/>
                    </a:cxn>
                  </a:cxnLst>
                  <a:rect l="0" t="0" r="r" b="b"/>
                  <a:pathLst>
                    <a:path w="384" h="192">
                      <a:moveTo>
                        <a:pt x="144" y="192"/>
                      </a:moveTo>
                      <a:lnTo>
                        <a:pt x="144" y="144"/>
                      </a:lnTo>
                      <a:lnTo>
                        <a:pt x="0" y="0"/>
                      </a:lnTo>
                      <a:lnTo>
                        <a:pt x="384" y="0"/>
                      </a:lnTo>
                      <a:lnTo>
                        <a:pt x="384" y="192"/>
                      </a:lnTo>
                      <a:lnTo>
                        <a:pt x="144" y="19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12" name="Group 56"/>
                <p:cNvGrpSpPr>
                  <a:grpSpLocks/>
                </p:cNvGrpSpPr>
                <p:nvPr/>
              </p:nvGrpSpPr>
              <p:grpSpPr bwMode="auto">
                <a:xfrm>
                  <a:off x="4128" y="2766"/>
                  <a:ext cx="133" cy="397"/>
                  <a:chOff x="2304" y="2304"/>
                  <a:chExt cx="240" cy="720"/>
                </a:xfrm>
              </p:grpSpPr>
              <p:sp>
                <p:nvSpPr>
                  <p:cNvPr id="136249" name="Freeform 57"/>
                  <p:cNvSpPr>
                    <a:spLocks/>
                  </p:cNvSpPr>
                  <p:nvPr/>
                </p:nvSpPr>
                <p:spPr bwMode="auto">
                  <a:xfrm>
                    <a:off x="2304" y="2304"/>
                    <a:ext cx="240" cy="7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0" y="240"/>
                      </a:cxn>
                      <a:cxn ang="0">
                        <a:pos x="240" y="720"/>
                      </a:cxn>
                      <a:cxn ang="0">
                        <a:pos x="0" y="48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0" h="720">
                        <a:moveTo>
                          <a:pt x="0" y="0"/>
                        </a:moveTo>
                        <a:lnTo>
                          <a:pt x="240" y="240"/>
                        </a:lnTo>
                        <a:lnTo>
                          <a:pt x="240" y="720"/>
                        </a:lnTo>
                        <a:lnTo>
                          <a:pt x="0" y="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6250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544"/>
                    <a:ext cx="144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36251" name="Freeform 59"/>
                <p:cNvSpPr>
                  <a:spLocks/>
                </p:cNvSpPr>
                <p:nvPr/>
              </p:nvSpPr>
              <p:spPr bwMode="auto">
                <a:xfrm>
                  <a:off x="4314" y="2448"/>
                  <a:ext cx="132" cy="450"/>
                </a:xfrm>
                <a:custGeom>
                  <a:avLst/>
                  <a:gdLst/>
                  <a:ahLst/>
                  <a:cxnLst>
                    <a:cxn ang="0">
                      <a:pos x="240" y="240"/>
                    </a:cxn>
                    <a:cxn ang="0">
                      <a:pos x="240" y="816"/>
                    </a:cxn>
                    <a:cxn ang="0">
                      <a:pos x="0" y="576"/>
                    </a:cxn>
                    <a:cxn ang="0">
                      <a:pos x="0" y="0"/>
                    </a:cxn>
                    <a:cxn ang="0">
                      <a:pos x="240" y="240"/>
                    </a:cxn>
                  </a:cxnLst>
                  <a:rect l="0" t="0" r="r" b="b"/>
                  <a:pathLst>
                    <a:path w="240" h="816">
                      <a:moveTo>
                        <a:pt x="240" y="240"/>
                      </a:moveTo>
                      <a:lnTo>
                        <a:pt x="240" y="816"/>
                      </a:lnTo>
                      <a:lnTo>
                        <a:pt x="0" y="576"/>
                      </a:lnTo>
                      <a:lnTo>
                        <a:pt x="0" y="0"/>
                      </a:lnTo>
                      <a:lnTo>
                        <a:pt x="240" y="24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52" name="Freeform 60"/>
                <p:cNvSpPr>
                  <a:spLocks/>
                </p:cNvSpPr>
                <p:nvPr/>
              </p:nvSpPr>
              <p:spPr bwMode="auto">
                <a:xfrm>
                  <a:off x="4128" y="2766"/>
                  <a:ext cx="318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  <a:cxn ang="0">
                      <a:pos x="576" y="240"/>
                    </a:cxn>
                    <a:cxn ang="0">
                      <a:pos x="240" y="2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6" h="240">
                      <a:moveTo>
                        <a:pt x="0" y="0"/>
                      </a:moveTo>
                      <a:lnTo>
                        <a:pt x="336" y="0"/>
                      </a:lnTo>
                      <a:lnTo>
                        <a:pt x="576" y="240"/>
                      </a:lnTo>
                      <a:lnTo>
                        <a:pt x="240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7224713" y="1631950"/>
            <a:ext cx="1009650" cy="1219200"/>
            <a:chOff x="5040" y="1538"/>
            <a:chExt cx="636" cy="768"/>
          </a:xfrm>
        </p:grpSpPr>
        <p:sp>
          <p:nvSpPr>
            <p:cNvPr id="136254" name="Freeform 62"/>
            <p:cNvSpPr>
              <a:spLocks/>
            </p:cNvSpPr>
            <p:nvPr/>
          </p:nvSpPr>
          <p:spPr bwMode="auto">
            <a:xfrm>
              <a:off x="5226" y="1538"/>
              <a:ext cx="371" cy="132"/>
            </a:xfrm>
            <a:custGeom>
              <a:avLst/>
              <a:gdLst/>
              <a:ahLst/>
              <a:cxnLst>
                <a:cxn ang="0">
                  <a:pos x="432" y="240"/>
                </a:cxn>
                <a:cxn ang="0">
                  <a:pos x="288" y="96"/>
                </a:cxn>
                <a:cxn ang="0">
                  <a:pos x="672" y="96"/>
                </a:cxn>
                <a:cxn ang="0">
                  <a:pos x="576" y="0"/>
                </a:cxn>
                <a:cxn ang="0">
                  <a:pos x="0" y="0"/>
                </a:cxn>
                <a:cxn ang="0">
                  <a:pos x="240" y="240"/>
                </a:cxn>
                <a:cxn ang="0">
                  <a:pos x="432" y="240"/>
                </a:cxn>
              </a:cxnLst>
              <a:rect l="0" t="0" r="r" b="b"/>
              <a:pathLst>
                <a:path w="672" h="240">
                  <a:moveTo>
                    <a:pt x="432" y="240"/>
                  </a:moveTo>
                  <a:lnTo>
                    <a:pt x="288" y="96"/>
                  </a:lnTo>
                  <a:lnTo>
                    <a:pt x="672" y="96"/>
                  </a:lnTo>
                  <a:lnTo>
                    <a:pt x="576" y="0"/>
                  </a:lnTo>
                  <a:lnTo>
                    <a:pt x="0" y="0"/>
                  </a:lnTo>
                  <a:lnTo>
                    <a:pt x="240" y="240"/>
                  </a:lnTo>
                  <a:lnTo>
                    <a:pt x="432" y="24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55" name="Freeform 63"/>
            <p:cNvSpPr>
              <a:spLocks/>
            </p:cNvSpPr>
            <p:nvPr/>
          </p:nvSpPr>
          <p:spPr bwMode="auto">
            <a:xfrm>
              <a:off x="5173" y="1670"/>
              <a:ext cx="503" cy="583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28" y="192"/>
                </a:cxn>
                <a:cxn ang="0">
                  <a:pos x="912" y="192"/>
                </a:cxn>
                <a:cxn ang="0">
                  <a:pos x="912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336" y="576"/>
                </a:cxn>
                <a:cxn ang="0">
                  <a:pos x="336" y="0"/>
                </a:cxn>
                <a:cxn ang="0">
                  <a:pos x="528" y="0"/>
                </a:cxn>
              </a:cxnLst>
              <a:rect l="0" t="0" r="r" b="b"/>
              <a:pathLst>
                <a:path w="912" h="1056">
                  <a:moveTo>
                    <a:pt x="528" y="0"/>
                  </a:moveTo>
                  <a:lnTo>
                    <a:pt x="528" y="192"/>
                  </a:lnTo>
                  <a:lnTo>
                    <a:pt x="912" y="192"/>
                  </a:lnTo>
                  <a:lnTo>
                    <a:pt x="912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336" y="576"/>
                  </a:lnTo>
                  <a:lnTo>
                    <a:pt x="336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56" name="Freeform 64"/>
            <p:cNvSpPr>
              <a:spLocks/>
            </p:cNvSpPr>
            <p:nvPr/>
          </p:nvSpPr>
          <p:spPr bwMode="auto">
            <a:xfrm>
              <a:off x="5464" y="1697"/>
              <a:ext cx="212" cy="79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384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240" y="0"/>
                </a:cxn>
              </a:cxnLst>
              <a:rect l="0" t="0" r="r" b="b"/>
              <a:pathLst>
                <a:path w="384" h="144">
                  <a:moveTo>
                    <a:pt x="240" y="0"/>
                  </a:moveTo>
                  <a:lnTo>
                    <a:pt x="384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57" name="Freeform 65"/>
            <p:cNvSpPr>
              <a:spLocks/>
            </p:cNvSpPr>
            <p:nvPr/>
          </p:nvSpPr>
          <p:spPr bwMode="auto">
            <a:xfrm>
              <a:off x="5385" y="1591"/>
              <a:ext cx="212" cy="106"/>
            </a:xfrm>
            <a:custGeom>
              <a:avLst/>
              <a:gdLst/>
              <a:ahLst/>
              <a:cxnLst>
                <a:cxn ang="0">
                  <a:pos x="144" y="192"/>
                </a:cxn>
                <a:cxn ang="0">
                  <a:pos x="144" y="144"/>
                </a:cxn>
                <a:cxn ang="0">
                  <a:pos x="0" y="0"/>
                </a:cxn>
                <a:cxn ang="0">
                  <a:pos x="384" y="0"/>
                </a:cxn>
                <a:cxn ang="0">
                  <a:pos x="384" y="192"/>
                </a:cxn>
                <a:cxn ang="0">
                  <a:pos x="144" y="192"/>
                </a:cxn>
              </a:cxnLst>
              <a:rect l="0" t="0" r="r" b="b"/>
              <a:pathLst>
                <a:path w="384" h="192">
                  <a:moveTo>
                    <a:pt x="144" y="192"/>
                  </a:moveTo>
                  <a:lnTo>
                    <a:pt x="144" y="144"/>
                  </a:lnTo>
                  <a:lnTo>
                    <a:pt x="0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CC6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58" name="Freeform 66"/>
            <p:cNvSpPr>
              <a:spLocks/>
            </p:cNvSpPr>
            <p:nvPr/>
          </p:nvSpPr>
          <p:spPr bwMode="auto">
            <a:xfrm>
              <a:off x="5226" y="1538"/>
              <a:ext cx="132" cy="450"/>
            </a:xfrm>
            <a:custGeom>
              <a:avLst/>
              <a:gdLst/>
              <a:ahLst/>
              <a:cxnLst>
                <a:cxn ang="0">
                  <a:pos x="240" y="240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  <a:cxn ang="0">
                  <a:pos x="240" y="240"/>
                </a:cxn>
              </a:cxnLst>
              <a:rect l="0" t="0" r="r" b="b"/>
              <a:pathLst>
                <a:path w="240" h="816">
                  <a:moveTo>
                    <a:pt x="240" y="240"/>
                  </a:move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8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59" name="Freeform 67"/>
            <p:cNvSpPr>
              <a:spLocks/>
            </p:cNvSpPr>
            <p:nvPr/>
          </p:nvSpPr>
          <p:spPr bwMode="auto">
            <a:xfrm>
              <a:off x="5040" y="1856"/>
              <a:ext cx="318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5040" y="1856"/>
              <a:ext cx="133" cy="397"/>
              <a:chOff x="2304" y="2304"/>
              <a:chExt cx="240" cy="720"/>
            </a:xfrm>
          </p:grpSpPr>
          <p:sp>
            <p:nvSpPr>
              <p:cNvPr id="136261" name="Freeform 69"/>
              <p:cNvSpPr>
                <a:spLocks/>
              </p:cNvSpPr>
              <p:nvPr/>
            </p:nvSpPr>
            <p:spPr bwMode="auto">
              <a:xfrm>
                <a:off x="230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6262" name="Oval 70"/>
              <p:cNvSpPr>
                <a:spLocks noChangeArrowheads="1"/>
              </p:cNvSpPr>
              <p:nvPr/>
            </p:nvSpPr>
            <p:spPr bwMode="auto">
              <a:xfrm>
                <a:off x="2352" y="2544"/>
                <a:ext cx="144" cy="240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36263" name="Rectangle 71"/>
            <p:cNvSpPr>
              <a:spLocks noChangeArrowheads="1"/>
            </p:cNvSpPr>
            <p:nvPr/>
          </p:nvSpPr>
          <p:spPr bwMode="auto">
            <a:xfrm>
              <a:off x="5279" y="2147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64" name="Freeform 72"/>
            <p:cNvSpPr>
              <a:spLocks/>
            </p:cNvSpPr>
            <p:nvPr/>
          </p:nvSpPr>
          <p:spPr bwMode="auto">
            <a:xfrm>
              <a:off x="5226" y="2094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65" name="Freeform 73"/>
            <p:cNvSpPr>
              <a:spLocks/>
            </p:cNvSpPr>
            <p:nvPr/>
          </p:nvSpPr>
          <p:spPr bwMode="auto">
            <a:xfrm>
              <a:off x="5226" y="2094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5075238" y="917575"/>
            <a:ext cx="1093787" cy="1219200"/>
            <a:chOff x="4416" y="720"/>
            <a:chExt cx="689" cy="768"/>
          </a:xfrm>
        </p:grpSpPr>
        <p:sp>
          <p:nvSpPr>
            <p:cNvPr id="136267" name="Rectangle 75"/>
            <p:cNvSpPr>
              <a:spLocks noChangeArrowheads="1"/>
            </p:cNvSpPr>
            <p:nvPr/>
          </p:nvSpPr>
          <p:spPr bwMode="auto">
            <a:xfrm>
              <a:off x="4708" y="826"/>
              <a:ext cx="106" cy="10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68" name="Freeform 76"/>
            <p:cNvSpPr>
              <a:spLocks/>
            </p:cNvSpPr>
            <p:nvPr/>
          </p:nvSpPr>
          <p:spPr bwMode="auto">
            <a:xfrm>
              <a:off x="4416" y="1038"/>
              <a:ext cx="318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6" name="Group 77"/>
            <p:cNvGrpSpPr>
              <a:grpSpLocks/>
            </p:cNvGrpSpPr>
            <p:nvPr/>
          </p:nvGrpSpPr>
          <p:grpSpPr bwMode="auto">
            <a:xfrm>
              <a:off x="4416" y="1038"/>
              <a:ext cx="133" cy="397"/>
              <a:chOff x="2304" y="2304"/>
              <a:chExt cx="240" cy="720"/>
            </a:xfrm>
          </p:grpSpPr>
          <p:sp>
            <p:nvSpPr>
              <p:cNvPr id="136270" name="Freeform 78"/>
              <p:cNvSpPr>
                <a:spLocks/>
              </p:cNvSpPr>
              <p:nvPr/>
            </p:nvSpPr>
            <p:spPr bwMode="auto">
              <a:xfrm>
                <a:off x="230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6271" name="Oval 79"/>
              <p:cNvSpPr>
                <a:spLocks noChangeArrowheads="1"/>
              </p:cNvSpPr>
              <p:nvPr/>
            </p:nvSpPr>
            <p:spPr bwMode="auto">
              <a:xfrm>
                <a:off x="2352" y="2544"/>
                <a:ext cx="144" cy="240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36272" name="Freeform 80"/>
            <p:cNvSpPr>
              <a:spLocks/>
            </p:cNvSpPr>
            <p:nvPr/>
          </p:nvSpPr>
          <p:spPr bwMode="auto">
            <a:xfrm>
              <a:off x="4602" y="720"/>
              <a:ext cx="371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672" y="96"/>
                </a:cxn>
                <a:cxn ang="0">
                  <a:pos x="288" y="96"/>
                </a:cxn>
                <a:cxn ang="0">
                  <a:pos x="384" y="192"/>
                </a:cxn>
                <a:cxn ang="0">
                  <a:pos x="192" y="192"/>
                </a:cxn>
                <a:cxn ang="0">
                  <a:pos x="0" y="0"/>
                </a:cxn>
              </a:cxnLst>
              <a:rect l="0" t="0" r="r" b="b"/>
              <a:pathLst>
                <a:path w="672" h="192">
                  <a:moveTo>
                    <a:pt x="0" y="0"/>
                  </a:moveTo>
                  <a:lnTo>
                    <a:pt x="576" y="0"/>
                  </a:lnTo>
                  <a:lnTo>
                    <a:pt x="672" y="96"/>
                  </a:lnTo>
                  <a:lnTo>
                    <a:pt x="288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73" name="Freeform 81"/>
            <p:cNvSpPr>
              <a:spLocks/>
            </p:cNvSpPr>
            <p:nvPr/>
          </p:nvSpPr>
          <p:spPr bwMode="auto">
            <a:xfrm>
              <a:off x="4549" y="958"/>
              <a:ext cx="503" cy="477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336" y="0"/>
                </a:cxn>
                <a:cxn ang="0">
                  <a:pos x="336" y="384"/>
                </a:cxn>
                <a:cxn ang="0">
                  <a:pos x="0" y="384"/>
                </a:cxn>
                <a:cxn ang="0">
                  <a:pos x="0" y="864"/>
                </a:cxn>
                <a:cxn ang="0">
                  <a:pos x="912" y="864"/>
                </a:cxn>
                <a:cxn ang="0">
                  <a:pos x="912" y="0"/>
                </a:cxn>
              </a:cxnLst>
              <a:rect l="0" t="0" r="r" b="b"/>
              <a:pathLst>
                <a:path w="912" h="864">
                  <a:moveTo>
                    <a:pt x="912" y="0"/>
                  </a:moveTo>
                  <a:lnTo>
                    <a:pt x="336" y="0"/>
                  </a:lnTo>
                  <a:lnTo>
                    <a:pt x="336" y="384"/>
                  </a:lnTo>
                  <a:lnTo>
                    <a:pt x="0" y="384"/>
                  </a:lnTo>
                  <a:lnTo>
                    <a:pt x="0" y="864"/>
                  </a:lnTo>
                  <a:lnTo>
                    <a:pt x="912" y="86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74" name="Freeform 82"/>
            <p:cNvSpPr>
              <a:spLocks/>
            </p:cNvSpPr>
            <p:nvPr/>
          </p:nvSpPr>
          <p:spPr bwMode="auto">
            <a:xfrm>
              <a:off x="4602" y="720"/>
              <a:ext cx="132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192" y="384"/>
                </a:cxn>
                <a:cxn ang="0">
                  <a:pos x="240" y="432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</a:cxnLst>
              <a:rect l="0" t="0" r="r" b="b"/>
              <a:pathLst>
                <a:path w="240" h="816">
                  <a:moveTo>
                    <a:pt x="0" y="0"/>
                  </a:moveTo>
                  <a:lnTo>
                    <a:pt x="192" y="192"/>
                  </a:lnTo>
                  <a:lnTo>
                    <a:pt x="192" y="384"/>
                  </a:lnTo>
                  <a:lnTo>
                    <a:pt x="240" y="432"/>
                  </a:ln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75" name="Freeform 83"/>
            <p:cNvSpPr>
              <a:spLocks/>
            </p:cNvSpPr>
            <p:nvPr/>
          </p:nvSpPr>
          <p:spPr bwMode="auto">
            <a:xfrm>
              <a:off x="4708" y="879"/>
              <a:ext cx="344" cy="79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92" y="0"/>
                </a:cxn>
                <a:cxn ang="0">
                  <a:pos x="192" y="96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624" y="144"/>
                </a:cxn>
                <a:cxn ang="0">
                  <a:pos x="480" y="0"/>
                </a:cxn>
              </a:cxnLst>
              <a:rect l="0" t="0" r="r" b="b"/>
              <a:pathLst>
                <a:path w="624" h="144">
                  <a:moveTo>
                    <a:pt x="480" y="0"/>
                  </a:moveTo>
                  <a:lnTo>
                    <a:pt x="192" y="0"/>
                  </a:lnTo>
                  <a:lnTo>
                    <a:pt x="192" y="96"/>
                  </a:lnTo>
                  <a:lnTo>
                    <a:pt x="0" y="96"/>
                  </a:lnTo>
                  <a:lnTo>
                    <a:pt x="48" y="144"/>
                  </a:lnTo>
                  <a:lnTo>
                    <a:pt x="624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76" name="Freeform 84"/>
            <p:cNvSpPr>
              <a:spLocks/>
            </p:cNvSpPr>
            <p:nvPr/>
          </p:nvSpPr>
          <p:spPr bwMode="auto">
            <a:xfrm>
              <a:off x="4761" y="773"/>
              <a:ext cx="212" cy="106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384" y="192"/>
                </a:cxn>
                <a:cxn ang="0">
                  <a:pos x="96" y="192"/>
                </a:cxn>
                <a:cxn ang="0">
                  <a:pos x="96" y="96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384" y="192"/>
                  </a:lnTo>
                  <a:lnTo>
                    <a:pt x="96" y="192"/>
                  </a:lnTo>
                  <a:lnTo>
                    <a:pt x="96" y="96"/>
                  </a:lnTo>
                  <a:lnTo>
                    <a:pt x="0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CC6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77" name="Rectangle 85"/>
            <p:cNvSpPr>
              <a:spLocks noChangeArrowheads="1"/>
            </p:cNvSpPr>
            <p:nvPr/>
          </p:nvSpPr>
          <p:spPr bwMode="auto">
            <a:xfrm>
              <a:off x="4946" y="1329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78" name="Freeform 86"/>
            <p:cNvSpPr>
              <a:spLocks/>
            </p:cNvSpPr>
            <p:nvPr/>
          </p:nvSpPr>
          <p:spPr bwMode="auto">
            <a:xfrm>
              <a:off x="4893" y="1276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79" name="Freeform 87"/>
            <p:cNvSpPr>
              <a:spLocks/>
            </p:cNvSpPr>
            <p:nvPr/>
          </p:nvSpPr>
          <p:spPr bwMode="auto">
            <a:xfrm>
              <a:off x="4893" y="1276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80" name="Rectangle 88"/>
            <p:cNvSpPr>
              <a:spLocks noChangeArrowheads="1"/>
            </p:cNvSpPr>
            <p:nvPr/>
          </p:nvSpPr>
          <p:spPr bwMode="auto">
            <a:xfrm>
              <a:off x="4602" y="1329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81" name="Freeform 89"/>
            <p:cNvSpPr>
              <a:spLocks/>
            </p:cNvSpPr>
            <p:nvPr/>
          </p:nvSpPr>
          <p:spPr bwMode="auto">
            <a:xfrm>
              <a:off x="4549" y="1276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82" name="Freeform 90"/>
            <p:cNvSpPr>
              <a:spLocks/>
            </p:cNvSpPr>
            <p:nvPr/>
          </p:nvSpPr>
          <p:spPr bwMode="auto">
            <a:xfrm>
              <a:off x="4549" y="1276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7" name="Group 96"/>
          <p:cNvGrpSpPr>
            <a:grpSpLocks/>
          </p:cNvGrpSpPr>
          <p:nvPr/>
        </p:nvGrpSpPr>
        <p:grpSpPr bwMode="auto">
          <a:xfrm>
            <a:off x="6716713" y="4478338"/>
            <a:ext cx="1885950" cy="1808162"/>
            <a:chOff x="4337" y="3072"/>
            <a:chExt cx="1188" cy="1139"/>
          </a:xfrm>
        </p:grpSpPr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4591" y="3237"/>
              <a:ext cx="646" cy="720"/>
              <a:chOff x="4992" y="3216"/>
              <a:chExt cx="646" cy="720"/>
            </a:xfrm>
          </p:grpSpPr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4992" y="3216"/>
                <a:ext cx="596" cy="670"/>
                <a:chOff x="4992" y="3216"/>
                <a:chExt cx="596" cy="670"/>
              </a:xfrm>
            </p:grpSpPr>
            <p:sp>
              <p:nvSpPr>
                <p:cNvPr id="136215" name="Rectangle 23"/>
                <p:cNvSpPr>
                  <a:spLocks noChangeArrowheads="1"/>
                </p:cNvSpPr>
                <p:nvPr/>
              </p:nvSpPr>
              <p:spPr bwMode="auto">
                <a:xfrm>
                  <a:off x="5265" y="3315"/>
                  <a:ext cx="100" cy="100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16" name="Freeform 24"/>
                <p:cNvSpPr>
                  <a:spLocks/>
                </p:cNvSpPr>
                <p:nvPr/>
              </p:nvSpPr>
              <p:spPr bwMode="auto">
                <a:xfrm>
                  <a:off x="4992" y="3514"/>
                  <a:ext cx="298" cy="1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  <a:cxn ang="0">
                      <a:pos x="576" y="240"/>
                    </a:cxn>
                    <a:cxn ang="0">
                      <a:pos x="240" y="2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6" h="240">
                      <a:moveTo>
                        <a:pt x="0" y="0"/>
                      </a:moveTo>
                      <a:lnTo>
                        <a:pt x="336" y="0"/>
                      </a:lnTo>
                      <a:lnTo>
                        <a:pt x="576" y="240"/>
                      </a:lnTo>
                      <a:lnTo>
                        <a:pt x="240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20" name="Group 25"/>
                <p:cNvGrpSpPr>
                  <a:grpSpLocks/>
                </p:cNvGrpSpPr>
                <p:nvPr/>
              </p:nvGrpSpPr>
              <p:grpSpPr bwMode="auto">
                <a:xfrm>
                  <a:off x="4992" y="3514"/>
                  <a:ext cx="124" cy="372"/>
                  <a:chOff x="2304" y="2304"/>
                  <a:chExt cx="240" cy="720"/>
                </a:xfrm>
              </p:grpSpPr>
              <p:sp>
                <p:nvSpPr>
                  <p:cNvPr id="136218" name="Freeform 26"/>
                  <p:cNvSpPr>
                    <a:spLocks/>
                  </p:cNvSpPr>
                  <p:nvPr/>
                </p:nvSpPr>
                <p:spPr bwMode="auto">
                  <a:xfrm>
                    <a:off x="2304" y="2304"/>
                    <a:ext cx="240" cy="7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0" y="240"/>
                      </a:cxn>
                      <a:cxn ang="0">
                        <a:pos x="240" y="720"/>
                      </a:cxn>
                      <a:cxn ang="0">
                        <a:pos x="0" y="48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0" h="720">
                        <a:moveTo>
                          <a:pt x="0" y="0"/>
                        </a:moveTo>
                        <a:lnTo>
                          <a:pt x="240" y="240"/>
                        </a:lnTo>
                        <a:lnTo>
                          <a:pt x="240" y="720"/>
                        </a:lnTo>
                        <a:lnTo>
                          <a:pt x="0" y="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621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544"/>
                    <a:ext cx="144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36220" name="Freeform 28"/>
                <p:cNvSpPr>
                  <a:spLocks/>
                </p:cNvSpPr>
                <p:nvPr/>
              </p:nvSpPr>
              <p:spPr bwMode="auto">
                <a:xfrm>
                  <a:off x="5166" y="3216"/>
                  <a:ext cx="348" cy="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76" y="0"/>
                    </a:cxn>
                    <a:cxn ang="0">
                      <a:pos x="672" y="96"/>
                    </a:cxn>
                    <a:cxn ang="0">
                      <a:pos x="288" y="96"/>
                    </a:cxn>
                    <a:cxn ang="0">
                      <a:pos x="384" y="192"/>
                    </a:cxn>
                    <a:cxn ang="0">
                      <a:pos x="192" y="1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2" h="192">
                      <a:moveTo>
                        <a:pt x="0" y="0"/>
                      </a:moveTo>
                      <a:lnTo>
                        <a:pt x="576" y="0"/>
                      </a:lnTo>
                      <a:lnTo>
                        <a:pt x="672" y="96"/>
                      </a:lnTo>
                      <a:lnTo>
                        <a:pt x="288" y="96"/>
                      </a:lnTo>
                      <a:lnTo>
                        <a:pt x="384" y="192"/>
                      </a:lnTo>
                      <a:lnTo>
                        <a:pt x="192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21" name="Freeform 29"/>
                <p:cNvSpPr>
                  <a:spLocks/>
                </p:cNvSpPr>
                <p:nvPr/>
              </p:nvSpPr>
              <p:spPr bwMode="auto">
                <a:xfrm>
                  <a:off x="5166" y="3216"/>
                  <a:ext cx="124" cy="4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192"/>
                    </a:cxn>
                    <a:cxn ang="0">
                      <a:pos x="192" y="384"/>
                    </a:cxn>
                    <a:cxn ang="0">
                      <a:pos x="240" y="432"/>
                    </a:cxn>
                    <a:cxn ang="0">
                      <a:pos x="240" y="816"/>
                    </a:cxn>
                    <a:cxn ang="0">
                      <a:pos x="0" y="57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816">
                      <a:moveTo>
                        <a:pt x="0" y="0"/>
                      </a:moveTo>
                      <a:lnTo>
                        <a:pt x="192" y="192"/>
                      </a:lnTo>
                      <a:lnTo>
                        <a:pt x="192" y="384"/>
                      </a:lnTo>
                      <a:lnTo>
                        <a:pt x="240" y="432"/>
                      </a:lnTo>
                      <a:lnTo>
                        <a:pt x="240" y="816"/>
                      </a:lnTo>
                      <a:lnTo>
                        <a:pt x="0" y="5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22" name="Freeform 30"/>
                <p:cNvSpPr>
                  <a:spLocks/>
                </p:cNvSpPr>
                <p:nvPr/>
              </p:nvSpPr>
              <p:spPr bwMode="auto">
                <a:xfrm>
                  <a:off x="5265" y="3365"/>
                  <a:ext cx="323" cy="74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192" y="0"/>
                    </a:cxn>
                    <a:cxn ang="0">
                      <a:pos x="192" y="96"/>
                    </a:cxn>
                    <a:cxn ang="0">
                      <a:pos x="0" y="96"/>
                    </a:cxn>
                    <a:cxn ang="0">
                      <a:pos x="48" y="144"/>
                    </a:cxn>
                    <a:cxn ang="0">
                      <a:pos x="624" y="144"/>
                    </a:cxn>
                    <a:cxn ang="0">
                      <a:pos x="480" y="0"/>
                    </a:cxn>
                  </a:cxnLst>
                  <a:rect l="0" t="0" r="r" b="b"/>
                  <a:pathLst>
                    <a:path w="624" h="144">
                      <a:moveTo>
                        <a:pt x="480" y="0"/>
                      </a:moveTo>
                      <a:lnTo>
                        <a:pt x="192" y="0"/>
                      </a:lnTo>
                      <a:lnTo>
                        <a:pt x="192" y="96"/>
                      </a:lnTo>
                      <a:lnTo>
                        <a:pt x="0" y="96"/>
                      </a:lnTo>
                      <a:lnTo>
                        <a:pt x="48" y="144"/>
                      </a:lnTo>
                      <a:lnTo>
                        <a:pt x="624" y="144"/>
                      </a:lnTo>
                      <a:lnTo>
                        <a:pt x="48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23" name="Freeform 31"/>
                <p:cNvSpPr>
                  <a:spLocks/>
                </p:cNvSpPr>
                <p:nvPr/>
              </p:nvSpPr>
              <p:spPr bwMode="auto">
                <a:xfrm>
                  <a:off x="5315" y="3266"/>
                  <a:ext cx="199" cy="99"/>
                </a:xfrm>
                <a:custGeom>
                  <a:avLst/>
                  <a:gdLst/>
                  <a:ahLst/>
                  <a:cxnLst>
                    <a:cxn ang="0">
                      <a:pos x="384" y="0"/>
                    </a:cxn>
                    <a:cxn ang="0">
                      <a:pos x="384" y="192"/>
                    </a:cxn>
                    <a:cxn ang="0">
                      <a:pos x="96" y="192"/>
                    </a:cxn>
                    <a:cxn ang="0">
                      <a:pos x="96" y="96"/>
                    </a:cxn>
                    <a:cxn ang="0">
                      <a:pos x="0" y="0"/>
                    </a:cxn>
                    <a:cxn ang="0">
                      <a:pos x="384" y="0"/>
                    </a:cxn>
                  </a:cxnLst>
                  <a:rect l="0" t="0" r="r" b="b"/>
                  <a:pathLst>
                    <a:path w="384" h="192">
                      <a:moveTo>
                        <a:pt x="384" y="0"/>
                      </a:moveTo>
                      <a:lnTo>
                        <a:pt x="384" y="192"/>
                      </a:lnTo>
                      <a:lnTo>
                        <a:pt x="96" y="192"/>
                      </a:lnTo>
                      <a:lnTo>
                        <a:pt x="96" y="96"/>
                      </a:lnTo>
                      <a:lnTo>
                        <a:pt x="0" y="0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1" name="Group 32"/>
              <p:cNvGrpSpPr>
                <a:grpSpLocks/>
              </p:cNvGrpSpPr>
              <p:nvPr/>
            </p:nvGrpSpPr>
            <p:grpSpPr bwMode="auto">
              <a:xfrm>
                <a:off x="5116" y="3439"/>
                <a:ext cx="522" cy="497"/>
                <a:chOff x="5116" y="3439"/>
                <a:chExt cx="522" cy="497"/>
              </a:xfrm>
            </p:grpSpPr>
            <p:sp>
              <p:nvSpPr>
                <p:cNvPr id="136225" name="Freeform 33"/>
                <p:cNvSpPr>
                  <a:spLocks/>
                </p:cNvSpPr>
                <p:nvPr/>
              </p:nvSpPr>
              <p:spPr bwMode="auto">
                <a:xfrm>
                  <a:off x="5116" y="3439"/>
                  <a:ext cx="472" cy="447"/>
                </a:xfrm>
                <a:custGeom>
                  <a:avLst/>
                  <a:gdLst/>
                  <a:ahLst/>
                  <a:cxnLst>
                    <a:cxn ang="0">
                      <a:pos x="912" y="0"/>
                    </a:cxn>
                    <a:cxn ang="0">
                      <a:pos x="336" y="0"/>
                    </a:cxn>
                    <a:cxn ang="0">
                      <a:pos x="336" y="384"/>
                    </a:cxn>
                    <a:cxn ang="0">
                      <a:pos x="0" y="384"/>
                    </a:cxn>
                    <a:cxn ang="0">
                      <a:pos x="0" y="864"/>
                    </a:cxn>
                    <a:cxn ang="0">
                      <a:pos x="912" y="864"/>
                    </a:cxn>
                    <a:cxn ang="0">
                      <a:pos x="912" y="0"/>
                    </a:cxn>
                  </a:cxnLst>
                  <a:rect l="0" t="0" r="r" b="b"/>
                  <a:pathLst>
                    <a:path w="912" h="864">
                      <a:moveTo>
                        <a:pt x="912" y="0"/>
                      </a:moveTo>
                      <a:lnTo>
                        <a:pt x="336" y="0"/>
                      </a:lnTo>
                      <a:lnTo>
                        <a:pt x="336" y="384"/>
                      </a:lnTo>
                      <a:lnTo>
                        <a:pt x="0" y="384"/>
                      </a:lnTo>
                      <a:lnTo>
                        <a:pt x="0" y="864"/>
                      </a:lnTo>
                      <a:lnTo>
                        <a:pt x="912" y="864"/>
                      </a:lnTo>
                      <a:lnTo>
                        <a:pt x="91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22" name="Group 34"/>
                <p:cNvGrpSpPr>
                  <a:grpSpLocks/>
                </p:cNvGrpSpPr>
                <p:nvPr/>
              </p:nvGrpSpPr>
              <p:grpSpPr bwMode="auto">
                <a:xfrm>
                  <a:off x="5439" y="3489"/>
                  <a:ext cx="199" cy="199"/>
                  <a:chOff x="5439" y="3489"/>
                  <a:chExt cx="199" cy="199"/>
                </a:xfrm>
              </p:grpSpPr>
              <p:sp>
                <p:nvSpPr>
                  <p:cNvPr id="13622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5489" y="3539"/>
                    <a:ext cx="149" cy="149"/>
                  </a:xfrm>
                  <a:prstGeom prst="rect">
                    <a:avLst/>
                  </a:prstGeom>
                  <a:solidFill>
                    <a:srgbClr val="99CC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6228" name="Freeform 36"/>
                  <p:cNvSpPr>
                    <a:spLocks/>
                  </p:cNvSpPr>
                  <p:nvPr/>
                </p:nvSpPr>
                <p:spPr bwMode="auto">
                  <a:xfrm>
                    <a:off x="5439" y="3489"/>
                    <a:ext cx="199" cy="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8" y="0"/>
                      </a:cxn>
                      <a:cxn ang="0">
                        <a:pos x="384" y="96"/>
                      </a:cxn>
                      <a:cxn ang="0">
                        <a:pos x="96" y="9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84" h="96">
                        <a:moveTo>
                          <a:pt x="0" y="0"/>
                        </a:moveTo>
                        <a:lnTo>
                          <a:pt x="288" y="0"/>
                        </a:lnTo>
                        <a:lnTo>
                          <a:pt x="384" y="96"/>
                        </a:lnTo>
                        <a:lnTo>
                          <a:pt x="96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6229" name="Freeform 37"/>
                  <p:cNvSpPr>
                    <a:spLocks/>
                  </p:cNvSpPr>
                  <p:nvPr/>
                </p:nvSpPr>
                <p:spPr bwMode="auto">
                  <a:xfrm>
                    <a:off x="5439" y="3489"/>
                    <a:ext cx="50" cy="19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6" y="96"/>
                      </a:cxn>
                      <a:cxn ang="0">
                        <a:pos x="96" y="384"/>
                      </a:cxn>
                      <a:cxn ang="0">
                        <a:pos x="0" y="28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96" h="384">
                        <a:moveTo>
                          <a:pt x="0" y="0"/>
                        </a:moveTo>
                        <a:lnTo>
                          <a:pt x="96" y="96"/>
                        </a:lnTo>
                        <a:lnTo>
                          <a:pt x="96" y="384"/>
                        </a:lnTo>
                        <a:lnTo>
                          <a:pt x="0" y="2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36230" name="Rectangle 38"/>
                <p:cNvSpPr>
                  <a:spLocks noChangeArrowheads="1"/>
                </p:cNvSpPr>
                <p:nvPr/>
              </p:nvSpPr>
              <p:spPr bwMode="auto">
                <a:xfrm>
                  <a:off x="5290" y="3787"/>
                  <a:ext cx="149" cy="14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31" name="Freeform 39"/>
                <p:cNvSpPr>
                  <a:spLocks/>
                </p:cNvSpPr>
                <p:nvPr/>
              </p:nvSpPr>
              <p:spPr bwMode="auto">
                <a:xfrm>
                  <a:off x="5240" y="3737"/>
                  <a:ext cx="19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6232" name="Freeform 40"/>
                <p:cNvSpPr>
                  <a:spLocks/>
                </p:cNvSpPr>
                <p:nvPr/>
              </p:nvSpPr>
              <p:spPr bwMode="auto">
                <a:xfrm>
                  <a:off x="5240" y="3737"/>
                  <a:ext cx="50" cy="1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3" name="Group 91"/>
            <p:cNvGrpSpPr>
              <a:grpSpLocks/>
            </p:cNvGrpSpPr>
            <p:nvPr/>
          </p:nvGrpSpPr>
          <p:grpSpPr bwMode="auto">
            <a:xfrm>
              <a:off x="4337" y="3072"/>
              <a:ext cx="1188" cy="1139"/>
              <a:chOff x="3456" y="816"/>
              <a:chExt cx="1188" cy="1139"/>
            </a:xfrm>
          </p:grpSpPr>
          <p:sp>
            <p:nvSpPr>
              <p:cNvPr id="136284" name="Line 92"/>
              <p:cNvSpPr>
                <a:spLocks noChangeShapeType="1"/>
              </p:cNvSpPr>
              <p:nvPr/>
            </p:nvSpPr>
            <p:spPr bwMode="auto">
              <a:xfrm>
                <a:off x="3689" y="816"/>
                <a:ext cx="902" cy="1139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6285" name="Line 93"/>
              <p:cNvSpPr>
                <a:spLocks noChangeShapeType="1"/>
              </p:cNvSpPr>
              <p:nvPr/>
            </p:nvSpPr>
            <p:spPr bwMode="auto">
              <a:xfrm flipH="1">
                <a:off x="3456" y="816"/>
                <a:ext cx="1188" cy="1139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24" name="Group 97"/>
          <p:cNvGrpSpPr>
            <a:grpSpLocks/>
          </p:cNvGrpSpPr>
          <p:nvPr/>
        </p:nvGrpSpPr>
        <p:grpSpPr bwMode="auto">
          <a:xfrm>
            <a:off x="890588" y="2052638"/>
            <a:ext cx="4648200" cy="3667125"/>
            <a:chOff x="0" y="-168"/>
            <a:chExt cx="2928" cy="2310"/>
          </a:xfrm>
        </p:grpSpPr>
        <p:sp>
          <p:nvSpPr>
            <p:cNvPr id="136290" name="AutoShape 98"/>
            <p:cNvSpPr>
              <a:spLocks noChangeArrowheads="1"/>
            </p:cNvSpPr>
            <p:nvPr/>
          </p:nvSpPr>
          <p:spPr bwMode="auto">
            <a:xfrm>
              <a:off x="0" y="-168"/>
              <a:ext cx="2928" cy="2310"/>
            </a:xfrm>
            <a:prstGeom prst="irregularSeal2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6291" name="Text Box 99"/>
            <p:cNvSpPr txBox="1">
              <a:spLocks noChangeArrowheads="1"/>
            </p:cNvSpPr>
            <p:nvPr/>
          </p:nvSpPr>
          <p:spPr bwMode="auto">
            <a:xfrm>
              <a:off x="471" y="578"/>
              <a:ext cx="1799" cy="8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2800" i="1"/>
                <a:t>Niestety, błędna odpowiedź.</a:t>
              </a:r>
              <a:endParaRPr lang="pl-PL"/>
            </a:p>
          </p:txBody>
        </p:sp>
      </p:grpSp>
      <p:sp>
        <p:nvSpPr>
          <p:cNvPr id="100" name="AutoShape 16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854825" y="5059363"/>
            <a:ext cx="1025525" cy="1143000"/>
            <a:chOff x="4992" y="3216"/>
            <a:chExt cx="646" cy="720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4992" y="3216"/>
              <a:ext cx="596" cy="670"/>
              <a:chOff x="4992" y="3216"/>
              <a:chExt cx="596" cy="670"/>
            </a:xfrm>
          </p:grpSpPr>
          <p:sp>
            <p:nvSpPr>
              <p:cNvPr id="137239" name="Rectangle 23"/>
              <p:cNvSpPr>
                <a:spLocks noChangeArrowheads="1"/>
              </p:cNvSpPr>
              <p:nvPr/>
            </p:nvSpPr>
            <p:spPr bwMode="auto">
              <a:xfrm>
                <a:off x="5265" y="3315"/>
                <a:ext cx="100" cy="1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240" name="Freeform 24"/>
              <p:cNvSpPr>
                <a:spLocks/>
              </p:cNvSpPr>
              <p:nvPr/>
            </p:nvSpPr>
            <p:spPr bwMode="auto">
              <a:xfrm>
                <a:off x="4992" y="3514"/>
                <a:ext cx="298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4" name="Group 25"/>
              <p:cNvGrpSpPr>
                <a:grpSpLocks/>
              </p:cNvGrpSpPr>
              <p:nvPr/>
            </p:nvGrpSpPr>
            <p:grpSpPr bwMode="auto">
              <a:xfrm>
                <a:off x="4992" y="3514"/>
                <a:ext cx="124" cy="372"/>
                <a:chOff x="2304" y="2304"/>
                <a:chExt cx="240" cy="720"/>
              </a:xfrm>
            </p:grpSpPr>
            <p:sp>
              <p:nvSpPr>
                <p:cNvPr id="137242" name="Freeform 26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43" name="Oval 27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37244" name="Freeform 28"/>
              <p:cNvSpPr>
                <a:spLocks/>
              </p:cNvSpPr>
              <p:nvPr/>
            </p:nvSpPr>
            <p:spPr bwMode="auto">
              <a:xfrm>
                <a:off x="5166" y="3216"/>
                <a:ext cx="348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0"/>
                  </a:cxn>
                  <a:cxn ang="0">
                    <a:pos x="672" y="96"/>
                  </a:cxn>
                  <a:cxn ang="0">
                    <a:pos x="288" y="96"/>
                  </a:cxn>
                  <a:cxn ang="0">
                    <a:pos x="384" y="192"/>
                  </a:cxn>
                  <a:cxn ang="0">
                    <a:pos x="192" y="192"/>
                  </a:cxn>
                  <a:cxn ang="0">
                    <a:pos x="0" y="0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576" y="0"/>
                    </a:lnTo>
                    <a:lnTo>
                      <a:pt x="672" y="96"/>
                    </a:lnTo>
                    <a:lnTo>
                      <a:pt x="288" y="96"/>
                    </a:lnTo>
                    <a:lnTo>
                      <a:pt x="384" y="192"/>
                    </a:lnTo>
                    <a:lnTo>
                      <a:pt x="192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245" name="Freeform 29"/>
              <p:cNvSpPr>
                <a:spLocks/>
              </p:cNvSpPr>
              <p:nvPr/>
            </p:nvSpPr>
            <p:spPr bwMode="auto">
              <a:xfrm>
                <a:off x="5166" y="3216"/>
                <a:ext cx="1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192"/>
                  </a:cxn>
                  <a:cxn ang="0">
                    <a:pos x="192" y="384"/>
                  </a:cxn>
                  <a:cxn ang="0">
                    <a:pos x="240" y="432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</a:cxnLst>
                <a:rect l="0" t="0" r="r" b="b"/>
                <a:pathLst>
                  <a:path w="240" h="816">
                    <a:moveTo>
                      <a:pt x="0" y="0"/>
                    </a:moveTo>
                    <a:lnTo>
                      <a:pt x="192" y="192"/>
                    </a:lnTo>
                    <a:lnTo>
                      <a:pt x="192" y="384"/>
                    </a:lnTo>
                    <a:lnTo>
                      <a:pt x="240" y="432"/>
                    </a:ln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246" name="Freeform 30"/>
              <p:cNvSpPr>
                <a:spLocks/>
              </p:cNvSpPr>
              <p:nvPr/>
            </p:nvSpPr>
            <p:spPr bwMode="auto">
              <a:xfrm>
                <a:off x="5265" y="3365"/>
                <a:ext cx="323" cy="74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92" y="0"/>
                  </a:cxn>
                  <a:cxn ang="0">
                    <a:pos x="192" y="96"/>
                  </a:cxn>
                  <a:cxn ang="0">
                    <a:pos x="0" y="96"/>
                  </a:cxn>
                  <a:cxn ang="0">
                    <a:pos x="48" y="144"/>
                  </a:cxn>
                  <a:cxn ang="0">
                    <a:pos x="624" y="144"/>
                  </a:cxn>
                  <a:cxn ang="0">
                    <a:pos x="480" y="0"/>
                  </a:cxn>
                </a:cxnLst>
                <a:rect l="0" t="0" r="r" b="b"/>
                <a:pathLst>
                  <a:path w="624" h="144">
                    <a:moveTo>
                      <a:pt x="480" y="0"/>
                    </a:moveTo>
                    <a:lnTo>
                      <a:pt x="192" y="0"/>
                    </a:lnTo>
                    <a:lnTo>
                      <a:pt x="192" y="96"/>
                    </a:lnTo>
                    <a:lnTo>
                      <a:pt x="0" y="96"/>
                    </a:lnTo>
                    <a:lnTo>
                      <a:pt x="48" y="144"/>
                    </a:lnTo>
                    <a:lnTo>
                      <a:pt x="624" y="144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247" name="Freeform 31"/>
              <p:cNvSpPr>
                <a:spLocks/>
              </p:cNvSpPr>
              <p:nvPr/>
            </p:nvSpPr>
            <p:spPr bwMode="auto">
              <a:xfrm>
                <a:off x="5315" y="3266"/>
                <a:ext cx="199" cy="99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384" y="192"/>
                  </a:cxn>
                  <a:cxn ang="0">
                    <a:pos x="96" y="192"/>
                  </a:cxn>
                  <a:cxn ang="0">
                    <a:pos x="96" y="96"/>
                  </a:cxn>
                  <a:cxn ang="0">
                    <a:pos x="0" y="0"/>
                  </a:cxn>
                  <a:cxn ang="0">
                    <a:pos x="384" y="0"/>
                  </a:cxn>
                </a:cxnLst>
                <a:rect l="0" t="0" r="r" b="b"/>
                <a:pathLst>
                  <a:path w="384" h="192">
                    <a:moveTo>
                      <a:pt x="384" y="0"/>
                    </a:moveTo>
                    <a:lnTo>
                      <a:pt x="384" y="192"/>
                    </a:lnTo>
                    <a:lnTo>
                      <a:pt x="96" y="192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5116" y="3439"/>
              <a:ext cx="522" cy="497"/>
              <a:chOff x="5116" y="3439"/>
              <a:chExt cx="522" cy="497"/>
            </a:xfrm>
          </p:grpSpPr>
          <p:sp>
            <p:nvSpPr>
              <p:cNvPr id="137249" name="Freeform 33"/>
              <p:cNvSpPr>
                <a:spLocks/>
              </p:cNvSpPr>
              <p:nvPr/>
            </p:nvSpPr>
            <p:spPr bwMode="auto">
              <a:xfrm>
                <a:off x="5116" y="3439"/>
                <a:ext cx="472" cy="447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336" y="0"/>
                  </a:cxn>
                  <a:cxn ang="0">
                    <a:pos x="336" y="384"/>
                  </a:cxn>
                  <a:cxn ang="0">
                    <a:pos x="0" y="384"/>
                  </a:cxn>
                  <a:cxn ang="0">
                    <a:pos x="0" y="864"/>
                  </a:cxn>
                  <a:cxn ang="0">
                    <a:pos x="912" y="864"/>
                  </a:cxn>
                  <a:cxn ang="0">
                    <a:pos x="912" y="0"/>
                  </a:cxn>
                </a:cxnLst>
                <a:rect l="0" t="0" r="r" b="b"/>
                <a:pathLst>
                  <a:path w="912" h="864">
                    <a:moveTo>
                      <a:pt x="912" y="0"/>
                    </a:moveTo>
                    <a:lnTo>
                      <a:pt x="336" y="0"/>
                    </a:lnTo>
                    <a:lnTo>
                      <a:pt x="336" y="384"/>
                    </a:lnTo>
                    <a:lnTo>
                      <a:pt x="0" y="384"/>
                    </a:lnTo>
                    <a:lnTo>
                      <a:pt x="0" y="864"/>
                    </a:lnTo>
                    <a:lnTo>
                      <a:pt x="912" y="864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5439" y="3489"/>
                <a:ext cx="199" cy="199"/>
                <a:chOff x="5439" y="3489"/>
                <a:chExt cx="199" cy="199"/>
              </a:xfrm>
            </p:grpSpPr>
            <p:sp>
              <p:nvSpPr>
                <p:cNvPr id="137251" name="Rectangle 35"/>
                <p:cNvSpPr>
                  <a:spLocks noChangeArrowheads="1"/>
                </p:cNvSpPr>
                <p:nvPr/>
              </p:nvSpPr>
              <p:spPr bwMode="auto">
                <a:xfrm>
                  <a:off x="5489" y="3539"/>
                  <a:ext cx="149" cy="14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52" name="Freeform 36"/>
                <p:cNvSpPr>
                  <a:spLocks/>
                </p:cNvSpPr>
                <p:nvPr/>
              </p:nvSpPr>
              <p:spPr bwMode="auto">
                <a:xfrm>
                  <a:off x="5439" y="3489"/>
                  <a:ext cx="19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53" name="Freeform 37"/>
                <p:cNvSpPr>
                  <a:spLocks/>
                </p:cNvSpPr>
                <p:nvPr/>
              </p:nvSpPr>
              <p:spPr bwMode="auto">
                <a:xfrm>
                  <a:off x="5439" y="3489"/>
                  <a:ext cx="50" cy="1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37254" name="Rectangle 38"/>
              <p:cNvSpPr>
                <a:spLocks noChangeArrowheads="1"/>
              </p:cNvSpPr>
              <p:nvPr/>
            </p:nvSpPr>
            <p:spPr bwMode="auto">
              <a:xfrm>
                <a:off x="5290" y="3787"/>
                <a:ext cx="149" cy="14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255" name="Freeform 39"/>
              <p:cNvSpPr>
                <a:spLocks/>
              </p:cNvSpPr>
              <p:nvPr/>
            </p:nvSpPr>
            <p:spPr bwMode="auto">
              <a:xfrm>
                <a:off x="5240" y="3737"/>
                <a:ext cx="1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0"/>
                  </a:cxn>
                  <a:cxn ang="0">
                    <a:pos x="384" y="96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384" h="96">
                    <a:moveTo>
                      <a:pt x="0" y="0"/>
                    </a:moveTo>
                    <a:lnTo>
                      <a:pt x="288" y="0"/>
                    </a:lnTo>
                    <a:lnTo>
                      <a:pt x="384" y="96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256" name="Freeform 40"/>
              <p:cNvSpPr>
                <a:spLocks/>
              </p:cNvSpPr>
              <p:nvPr/>
            </p:nvSpPr>
            <p:spPr bwMode="auto">
              <a:xfrm>
                <a:off x="5240" y="3737"/>
                <a:ext cx="50" cy="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96" y="384"/>
                  </a:cxn>
                  <a:cxn ang="0">
                    <a:pos x="0" y="288"/>
                  </a:cxn>
                  <a:cxn ang="0">
                    <a:pos x="0" y="0"/>
                  </a:cxn>
                </a:cxnLst>
                <a:rect l="0" t="0" r="r" b="b"/>
                <a:pathLst>
                  <a:path w="96" h="384">
                    <a:moveTo>
                      <a:pt x="0" y="0"/>
                    </a:moveTo>
                    <a:lnTo>
                      <a:pt x="96" y="96"/>
                    </a:lnTo>
                    <a:lnTo>
                      <a:pt x="96" y="384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5875338" y="3106738"/>
            <a:ext cx="1093787" cy="1219200"/>
            <a:chOff x="4128" y="2448"/>
            <a:chExt cx="689" cy="768"/>
          </a:xfrm>
        </p:grpSpPr>
        <p:sp>
          <p:nvSpPr>
            <p:cNvPr id="137258" name="Freeform 42"/>
            <p:cNvSpPr>
              <a:spLocks/>
            </p:cNvSpPr>
            <p:nvPr/>
          </p:nvSpPr>
          <p:spPr bwMode="auto">
            <a:xfrm>
              <a:off x="4261" y="2580"/>
              <a:ext cx="503" cy="583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28" y="192"/>
                </a:cxn>
                <a:cxn ang="0">
                  <a:pos x="912" y="192"/>
                </a:cxn>
                <a:cxn ang="0">
                  <a:pos x="912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336" y="576"/>
                </a:cxn>
                <a:cxn ang="0">
                  <a:pos x="336" y="0"/>
                </a:cxn>
                <a:cxn ang="0">
                  <a:pos x="528" y="0"/>
                </a:cxn>
              </a:cxnLst>
              <a:rect l="0" t="0" r="r" b="b"/>
              <a:pathLst>
                <a:path w="912" h="1056">
                  <a:moveTo>
                    <a:pt x="528" y="0"/>
                  </a:moveTo>
                  <a:lnTo>
                    <a:pt x="528" y="192"/>
                  </a:lnTo>
                  <a:lnTo>
                    <a:pt x="912" y="192"/>
                  </a:lnTo>
                  <a:lnTo>
                    <a:pt x="912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336" y="576"/>
                  </a:lnTo>
                  <a:lnTo>
                    <a:pt x="336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4128" y="2448"/>
              <a:ext cx="689" cy="768"/>
              <a:chOff x="4128" y="2448"/>
              <a:chExt cx="689" cy="768"/>
            </a:xfrm>
          </p:grpSpPr>
          <p:grpSp>
            <p:nvGrpSpPr>
              <p:cNvPr id="9" name="Group 44"/>
              <p:cNvGrpSpPr>
                <a:grpSpLocks/>
              </p:cNvGrpSpPr>
              <p:nvPr/>
            </p:nvGrpSpPr>
            <p:grpSpPr bwMode="auto">
              <a:xfrm>
                <a:off x="4287" y="3004"/>
                <a:ext cx="212" cy="212"/>
                <a:chOff x="4287" y="3004"/>
                <a:chExt cx="212" cy="212"/>
              </a:xfrm>
            </p:grpSpPr>
            <p:sp>
              <p:nvSpPr>
                <p:cNvPr id="137261" name="Rectangle 45"/>
                <p:cNvSpPr>
                  <a:spLocks noChangeArrowheads="1"/>
                </p:cNvSpPr>
                <p:nvPr/>
              </p:nvSpPr>
              <p:spPr bwMode="auto">
                <a:xfrm>
                  <a:off x="4340" y="3057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62" name="Freeform 46"/>
                <p:cNvSpPr>
                  <a:spLocks/>
                </p:cNvSpPr>
                <p:nvPr/>
              </p:nvSpPr>
              <p:spPr bwMode="auto">
                <a:xfrm>
                  <a:off x="4287" y="3004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63" name="Freeform 47"/>
                <p:cNvSpPr>
                  <a:spLocks/>
                </p:cNvSpPr>
                <p:nvPr/>
              </p:nvSpPr>
              <p:spPr bwMode="auto">
                <a:xfrm>
                  <a:off x="4287" y="3004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0" name="Group 48"/>
              <p:cNvGrpSpPr>
                <a:grpSpLocks/>
              </p:cNvGrpSpPr>
              <p:nvPr/>
            </p:nvGrpSpPr>
            <p:grpSpPr bwMode="auto">
              <a:xfrm>
                <a:off x="4605" y="2739"/>
                <a:ext cx="212" cy="212"/>
                <a:chOff x="4605" y="2739"/>
                <a:chExt cx="212" cy="212"/>
              </a:xfrm>
            </p:grpSpPr>
            <p:sp>
              <p:nvSpPr>
                <p:cNvPr id="137265" name="Rectangle 49"/>
                <p:cNvSpPr>
                  <a:spLocks noChangeArrowheads="1"/>
                </p:cNvSpPr>
                <p:nvPr/>
              </p:nvSpPr>
              <p:spPr bwMode="auto">
                <a:xfrm>
                  <a:off x="4658" y="2792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66" name="Freeform 50"/>
                <p:cNvSpPr>
                  <a:spLocks/>
                </p:cNvSpPr>
                <p:nvPr/>
              </p:nvSpPr>
              <p:spPr bwMode="auto">
                <a:xfrm>
                  <a:off x="4605" y="2739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67" name="Freeform 51"/>
                <p:cNvSpPr>
                  <a:spLocks/>
                </p:cNvSpPr>
                <p:nvPr/>
              </p:nvSpPr>
              <p:spPr bwMode="auto">
                <a:xfrm>
                  <a:off x="4605" y="2739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1" name="Group 52"/>
              <p:cNvGrpSpPr>
                <a:grpSpLocks/>
              </p:cNvGrpSpPr>
              <p:nvPr/>
            </p:nvGrpSpPr>
            <p:grpSpPr bwMode="auto">
              <a:xfrm>
                <a:off x="4128" y="2448"/>
                <a:ext cx="636" cy="715"/>
                <a:chOff x="4128" y="2448"/>
                <a:chExt cx="636" cy="715"/>
              </a:xfrm>
            </p:grpSpPr>
            <p:sp>
              <p:nvSpPr>
                <p:cNvPr id="137269" name="Freeform 53"/>
                <p:cNvSpPr>
                  <a:spLocks/>
                </p:cNvSpPr>
                <p:nvPr/>
              </p:nvSpPr>
              <p:spPr bwMode="auto">
                <a:xfrm>
                  <a:off x="4314" y="2448"/>
                  <a:ext cx="371" cy="132"/>
                </a:xfrm>
                <a:custGeom>
                  <a:avLst/>
                  <a:gdLst/>
                  <a:ahLst/>
                  <a:cxnLst>
                    <a:cxn ang="0">
                      <a:pos x="432" y="240"/>
                    </a:cxn>
                    <a:cxn ang="0">
                      <a:pos x="288" y="96"/>
                    </a:cxn>
                    <a:cxn ang="0">
                      <a:pos x="672" y="96"/>
                    </a:cxn>
                    <a:cxn ang="0">
                      <a:pos x="576" y="0"/>
                    </a:cxn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432" y="240"/>
                    </a:cxn>
                  </a:cxnLst>
                  <a:rect l="0" t="0" r="r" b="b"/>
                  <a:pathLst>
                    <a:path w="672" h="240">
                      <a:moveTo>
                        <a:pt x="432" y="240"/>
                      </a:moveTo>
                      <a:lnTo>
                        <a:pt x="288" y="96"/>
                      </a:lnTo>
                      <a:lnTo>
                        <a:pt x="672" y="96"/>
                      </a:lnTo>
                      <a:lnTo>
                        <a:pt x="576" y="0"/>
                      </a:lnTo>
                      <a:lnTo>
                        <a:pt x="0" y="0"/>
                      </a:lnTo>
                      <a:lnTo>
                        <a:pt x="240" y="240"/>
                      </a:lnTo>
                      <a:lnTo>
                        <a:pt x="432" y="24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70" name="Freeform 54"/>
                <p:cNvSpPr>
                  <a:spLocks/>
                </p:cNvSpPr>
                <p:nvPr/>
              </p:nvSpPr>
              <p:spPr bwMode="auto">
                <a:xfrm>
                  <a:off x="4552" y="2607"/>
                  <a:ext cx="212" cy="79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384" y="144"/>
                    </a:cxn>
                    <a:cxn ang="0">
                      <a:pos x="0" y="144"/>
                    </a:cxn>
                    <a:cxn ang="0">
                      <a:pos x="0" y="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384" h="144">
                      <a:moveTo>
                        <a:pt x="240" y="0"/>
                      </a:moveTo>
                      <a:lnTo>
                        <a:pt x="384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71" name="Freeform 55"/>
                <p:cNvSpPr>
                  <a:spLocks/>
                </p:cNvSpPr>
                <p:nvPr/>
              </p:nvSpPr>
              <p:spPr bwMode="auto">
                <a:xfrm>
                  <a:off x="4473" y="2501"/>
                  <a:ext cx="212" cy="106"/>
                </a:xfrm>
                <a:custGeom>
                  <a:avLst/>
                  <a:gdLst/>
                  <a:ahLst/>
                  <a:cxnLst>
                    <a:cxn ang="0">
                      <a:pos x="144" y="192"/>
                    </a:cxn>
                    <a:cxn ang="0">
                      <a:pos x="144" y="144"/>
                    </a:cxn>
                    <a:cxn ang="0">
                      <a:pos x="0" y="0"/>
                    </a:cxn>
                    <a:cxn ang="0">
                      <a:pos x="384" y="0"/>
                    </a:cxn>
                    <a:cxn ang="0">
                      <a:pos x="384" y="192"/>
                    </a:cxn>
                    <a:cxn ang="0">
                      <a:pos x="144" y="192"/>
                    </a:cxn>
                  </a:cxnLst>
                  <a:rect l="0" t="0" r="r" b="b"/>
                  <a:pathLst>
                    <a:path w="384" h="192">
                      <a:moveTo>
                        <a:pt x="144" y="192"/>
                      </a:moveTo>
                      <a:lnTo>
                        <a:pt x="144" y="144"/>
                      </a:lnTo>
                      <a:lnTo>
                        <a:pt x="0" y="0"/>
                      </a:lnTo>
                      <a:lnTo>
                        <a:pt x="384" y="0"/>
                      </a:lnTo>
                      <a:lnTo>
                        <a:pt x="384" y="192"/>
                      </a:lnTo>
                      <a:lnTo>
                        <a:pt x="144" y="19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12" name="Group 56"/>
                <p:cNvGrpSpPr>
                  <a:grpSpLocks/>
                </p:cNvGrpSpPr>
                <p:nvPr/>
              </p:nvGrpSpPr>
              <p:grpSpPr bwMode="auto">
                <a:xfrm>
                  <a:off x="4128" y="2766"/>
                  <a:ext cx="133" cy="397"/>
                  <a:chOff x="2304" y="2304"/>
                  <a:chExt cx="240" cy="720"/>
                </a:xfrm>
              </p:grpSpPr>
              <p:sp>
                <p:nvSpPr>
                  <p:cNvPr id="137273" name="Freeform 57"/>
                  <p:cNvSpPr>
                    <a:spLocks/>
                  </p:cNvSpPr>
                  <p:nvPr/>
                </p:nvSpPr>
                <p:spPr bwMode="auto">
                  <a:xfrm>
                    <a:off x="2304" y="2304"/>
                    <a:ext cx="240" cy="7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0" y="240"/>
                      </a:cxn>
                      <a:cxn ang="0">
                        <a:pos x="240" y="720"/>
                      </a:cxn>
                      <a:cxn ang="0">
                        <a:pos x="0" y="48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0" h="720">
                        <a:moveTo>
                          <a:pt x="0" y="0"/>
                        </a:moveTo>
                        <a:lnTo>
                          <a:pt x="240" y="240"/>
                        </a:lnTo>
                        <a:lnTo>
                          <a:pt x="240" y="720"/>
                        </a:lnTo>
                        <a:lnTo>
                          <a:pt x="0" y="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37274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544"/>
                    <a:ext cx="144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37275" name="Freeform 59"/>
                <p:cNvSpPr>
                  <a:spLocks/>
                </p:cNvSpPr>
                <p:nvPr/>
              </p:nvSpPr>
              <p:spPr bwMode="auto">
                <a:xfrm>
                  <a:off x="4314" y="2448"/>
                  <a:ext cx="132" cy="450"/>
                </a:xfrm>
                <a:custGeom>
                  <a:avLst/>
                  <a:gdLst/>
                  <a:ahLst/>
                  <a:cxnLst>
                    <a:cxn ang="0">
                      <a:pos x="240" y="240"/>
                    </a:cxn>
                    <a:cxn ang="0">
                      <a:pos x="240" y="816"/>
                    </a:cxn>
                    <a:cxn ang="0">
                      <a:pos x="0" y="576"/>
                    </a:cxn>
                    <a:cxn ang="0">
                      <a:pos x="0" y="0"/>
                    </a:cxn>
                    <a:cxn ang="0">
                      <a:pos x="240" y="240"/>
                    </a:cxn>
                  </a:cxnLst>
                  <a:rect l="0" t="0" r="r" b="b"/>
                  <a:pathLst>
                    <a:path w="240" h="816">
                      <a:moveTo>
                        <a:pt x="240" y="240"/>
                      </a:moveTo>
                      <a:lnTo>
                        <a:pt x="240" y="816"/>
                      </a:lnTo>
                      <a:lnTo>
                        <a:pt x="0" y="576"/>
                      </a:lnTo>
                      <a:lnTo>
                        <a:pt x="0" y="0"/>
                      </a:lnTo>
                      <a:lnTo>
                        <a:pt x="240" y="24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76" name="Freeform 60"/>
                <p:cNvSpPr>
                  <a:spLocks/>
                </p:cNvSpPr>
                <p:nvPr/>
              </p:nvSpPr>
              <p:spPr bwMode="auto">
                <a:xfrm>
                  <a:off x="4128" y="2766"/>
                  <a:ext cx="318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  <a:cxn ang="0">
                      <a:pos x="576" y="240"/>
                    </a:cxn>
                    <a:cxn ang="0">
                      <a:pos x="240" y="2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6" h="240">
                      <a:moveTo>
                        <a:pt x="0" y="0"/>
                      </a:moveTo>
                      <a:lnTo>
                        <a:pt x="336" y="0"/>
                      </a:lnTo>
                      <a:lnTo>
                        <a:pt x="576" y="240"/>
                      </a:lnTo>
                      <a:lnTo>
                        <a:pt x="240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3" name="Group 61"/>
          <p:cNvGrpSpPr>
            <a:grpSpLocks/>
          </p:cNvGrpSpPr>
          <p:nvPr/>
        </p:nvGrpSpPr>
        <p:grpSpPr bwMode="auto">
          <a:xfrm>
            <a:off x="7224713" y="1631950"/>
            <a:ext cx="1009650" cy="1219200"/>
            <a:chOff x="5040" y="1538"/>
            <a:chExt cx="636" cy="768"/>
          </a:xfrm>
        </p:grpSpPr>
        <p:sp>
          <p:nvSpPr>
            <p:cNvPr id="137278" name="Freeform 62"/>
            <p:cNvSpPr>
              <a:spLocks/>
            </p:cNvSpPr>
            <p:nvPr/>
          </p:nvSpPr>
          <p:spPr bwMode="auto">
            <a:xfrm>
              <a:off x="5226" y="1538"/>
              <a:ext cx="371" cy="132"/>
            </a:xfrm>
            <a:custGeom>
              <a:avLst/>
              <a:gdLst/>
              <a:ahLst/>
              <a:cxnLst>
                <a:cxn ang="0">
                  <a:pos x="432" y="240"/>
                </a:cxn>
                <a:cxn ang="0">
                  <a:pos x="288" y="96"/>
                </a:cxn>
                <a:cxn ang="0">
                  <a:pos x="672" y="96"/>
                </a:cxn>
                <a:cxn ang="0">
                  <a:pos x="576" y="0"/>
                </a:cxn>
                <a:cxn ang="0">
                  <a:pos x="0" y="0"/>
                </a:cxn>
                <a:cxn ang="0">
                  <a:pos x="240" y="240"/>
                </a:cxn>
                <a:cxn ang="0">
                  <a:pos x="432" y="240"/>
                </a:cxn>
              </a:cxnLst>
              <a:rect l="0" t="0" r="r" b="b"/>
              <a:pathLst>
                <a:path w="672" h="240">
                  <a:moveTo>
                    <a:pt x="432" y="240"/>
                  </a:moveTo>
                  <a:lnTo>
                    <a:pt x="288" y="96"/>
                  </a:lnTo>
                  <a:lnTo>
                    <a:pt x="672" y="96"/>
                  </a:lnTo>
                  <a:lnTo>
                    <a:pt x="576" y="0"/>
                  </a:lnTo>
                  <a:lnTo>
                    <a:pt x="0" y="0"/>
                  </a:lnTo>
                  <a:lnTo>
                    <a:pt x="240" y="240"/>
                  </a:lnTo>
                  <a:lnTo>
                    <a:pt x="432" y="24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279" name="Freeform 63"/>
            <p:cNvSpPr>
              <a:spLocks/>
            </p:cNvSpPr>
            <p:nvPr/>
          </p:nvSpPr>
          <p:spPr bwMode="auto">
            <a:xfrm>
              <a:off x="5173" y="1670"/>
              <a:ext cx="503" cy="583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28" y="192"/>
                </a:cxn>
                <a:cxn ang="0">
                  <a:pos x="912" y="192"/>
                </a:cxn>
                <a:cxn ang="0">
                  <a:pos x="912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336" y="576"/>
                </a:cxn>
                <a:cxn ang="0">
                  <a:pos x="336" y="0"/>
                </a:cxn>
                <a:cxn ang="0">
                  <a:pos x="528" y="0"/>
                </a:cxn>
              </a:cxnLst>
              <a:rect l="0" t="0" r="r" b="b"/>
              <a:pathLst>
                <a:path w="912" h="1056">
                  <a:moveTo>
                    <a:pt x="528" y="0"/>
                  </a:moveTo>
                  <a:lnTo>
                    <a:pt x="528" y="192"/>
                  </a:lnTo>
                  <a:lnTo>
                    <a:pt x="912" y="192"/>
                  </a:lnTo>
                  <a:lnTo>
                    <a:pt x="912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336" y="576"/>
                  </a:lnTo>
                  <a:lnTo>
                    <a:pt x="336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280" name="Freeform 64"/>
            <p:cNvSpPr>
              <a:spLocks/>
            </p:cNvSpPr>
            <p:nvPr/>
          </p:nvSpPr>
          <p:spPr bwMode="auto">
            <a:xfrm>
              <a:off x="5464" y="1697"/>
              <a:ext cx="212" cy="79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384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240" y="0"/>
                </a:cxn>
              </a:cxnLst>
              <a:rect l="0" t="0" r="r" b="b"/>
              <a:pathLst>
                <a:path w="384" h="144">
                  <a:moveTo>
                    <a:pt x="240" y="0"/>
                  </a:moveTo>
                  <a:lnTo>
                    <a:pt x="384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281" name="Freeform 65"/>
            <p:cNvSpPr>
              <a:spLocks/>
            </p:cNvSpPr>
            <p:nvPr/>
          </p:nvSpPr>
          <p:spPr bwMode="auto">
            <a:xfrm>
              <a:off x="5385" y="1591"/>
              <a:ext cx="212" cy="106"/>
            </a:xfrm>
            <a:custGeom>
              <a:avLst/>
              <a:gdLst/>
              <a:ahLst/>
              <a:cxnLst>
                <a:cxn ang="0">
                  <a:pos x="144" y="192"/>
                </a:cxn>
                <a:cxn ang="0">
                  <a:pos x="144" y="144"/>
                </a:cxn>
                <a:cxn ang="0">
                  <a:pos x="0" y="0"/>
                </a:cxn>
                <a:cxn ang="0">
                  <a:pos x="384" y="0"/>
                </a:cxn>
                <a:cxn ang="0">
                  <a:pos x="384" y="192"/>
                </a:cxn>
                <a:cxn ang="0">
                  <a:pos x="144" y="192"/>
                </a:cxn>
              </a:cxnLst>
              <a:rect l="0" t="0" r="r" b="b"/>
              <a:pathLst>
                <a:path w="384" h="192">
                  <a:moveTo>
                    <a:pt x="144" y="192"/>
                  </a:moveTo>
                  <a:lnTo>
                    <a:pt x="144" y="144"/>
                  </a:lnTo>
                  <a:lnTo>
                    <a:pt x="0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CC6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282" name="Freeform 66"/>
            <p:cNvSpPr>
              <a:spLocks/>
            </p:cNvSpPr>
            <p:nvPr/>
          </p:nvSpPr>
          <p:spPr bwMode="auto">
            <a:xfrm>
              <a:off x="5226" y="1538"/>
              <a:ext cx="132" cy="450"/>
            </a:xfrm>
            <a:custGeom>
              <a:avLst/>
              <a:gdLst/>
              <a:ahLst/>
              <a:cxnLst>
                <a:cxn ang="0">
                  <a:pos x="240" y="240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  <a:cxn ang="0">
                  <a:pos x="240" y="240"/>
                </a:cxn>
              </a:cxnLst>
              <a:rect l="0" t="0" r="r" b="b"/>
              <a:pathLst>
                <a:path w="240" h="816">
                  <a:moveTo>
                    <a:pt x="240" y="240"/>
                  </a:move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8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283" name="Freeform 67"/>
            <p:cNvSpPr>
              <a:spLocks/>
            </p:cNvSpPr>
            <p:nvPr/>
          </p:nvSpPr>
          <p:spPr bwMode="auto">
            <a:xfrm>
              <a:off x="5040" y="1856"/>
              <a:ext cx="318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5040" y="1856"/>
              <a:ext cx="133" cy="397"/>
              <a:chOff x="2304" y="2304"/>
              <a:chExt cx="240" cy="720"/>
            </a:xfrm>
          </p:grpSpPr>
          <p:sp>
            <p:nvSpPr>
              <p:cNvPr id="137285" name="Freeform 69"/>
              <p:cNvSpPr>
                <a:spLocks/>
              </p:cNvSpPr>
              <p:nvPr/>
            </p:nvSpPr>
            <p:spPr bwMode="auto">
              <a:xfrm>
                <a:off x="230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286" name="Oval 70"/>
              <p:cNvSpPr>
                <a:spLocks noChangeArrowheads="1"/>
              </p:cNvSpPr>
              <p:nvPr/>
            </p:nvSpPr>
            <p:spPr bwMode="auto">
              <a:xfrm>
                <a:off x="2352" y="2544"/>
                <a:ext cx="144" cy="240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37287" name="Rectangle 71"/>
            <p:cNvSpPr>
              <a:spLocks noChangeArrowheads="1"/>
            </p:cNvSpPr>
            <p:nvPr/>
          </p:nvSpPr>
          <p:spPr bwMode="auto">
            <a:xfrm>
              <a:off x="5279" y="2147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288" name="Freeform 72"/>
            <p:cNvSpPr>
              <a:spLocks/>
            </p:cNvSpPr>
            <p:nvPr/>
          </p:nvSpPr>
          <p:spPr bwMode="auto">
            <a:xfrm>
              <a:off x="5226" y="2094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289" name="Freeform 73"/>
            <p:cNvSpPr>
              <a:spLocks/>
            </p:cNvSpPr>
            <p:nvPr/>
          </p:nvSpPr>
          <p:spPr bwMode="auto">
            <a:xfrm>
              <a:off x="5226" y="2094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74"/>
          <p:cNvGrpSpPr>
            <a:grpSpLocks/>
          </p:cNvGrpSpPr>
          <p:nvPr/>
        </p:nvGrpSpPr>
        <p:grpSpPr bwMode="auto">
          <a:xfrm>
            <a:off x="5075238" y="917575"/>
            <a:ext cx="1093787" cy="1219200"/>
            <a:chOff x="4416" y="720"/>
            <a:chExt cx="689" cy="768"/>
          </a:xfrm>
        </p:grpSpPr>
        <p:sp>
          <p:nvSpPr>
            <p:cNvPr id="137291" name="Rectangle 75"/>
            <p:cNvSpPr>
              <a:spLocks noChangeArrowheads="1"/>
            </p:cNvSpPr>
            <p:nvPr/>
          </p:nvSpPr>
          <p:spPr bwMode="auto">
            <a:xfrm>
              <a:off x="4708" y="826"/>
              <a:ext cx="106" cy="10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292" name="Freeform 76"/>
            <p:cNvSpPr>
              <a:spLocks/>
            </p:cNvSpPr>
            <p:nvPr/>
          </p:nvSpPr>
          <p:spPr bwMode="auto">
            <a:xfrm>
              <a:off x="4416" y="1038"/>
              <a:ext cx="318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6" name="Group 77"/>
            <p:cNvGrpSpPr>
              <a:grpSpLocks/>
            </p:cNvGrpSpPr>
            <p:nvPr/>
          </p:nvGrpSpPr>
          <p:grpSpPr bwMode="auto">
            <a:xfrm>
              <a:off x="4416" y="1038"/>
              <a:ext cx="133" cy="397"/>
              <a:chOff x="2304" y="2304"/>
              <a:chExt cx="240" cy="720"/>
            </a:xfrm>
          </p:grpSpPr>
          <p:sp>
            <p:nvSpPr>
              <p:cNvPr id="137294" name="Freeform 78"/>
              <p:cNvSpPr>
                <a:spLocks/>
              </p:cNvSpPr>
              <p:nvPr/>
            </p:nvSpPr>
            <p:spPr bwMode="auto">
              <a:xfrm>
                <a:off x="230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295" name="Oval 79"/>
              <p:cNvSpPr>
                <a:spLocks noChangeArrowheads="1"/>
              </p:cNvSpPr>
              <p:nvPr/>
            </p:nvSpPr>
            <p:spPr bwMode="auto">
              <a:xfrm>
                <a:off x="2352" y="2544"/>
                <a:ext cx="144" cy="240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37296" name="Freeform 80"/>
            <p:cNvSpPr>
              <a:spLocks/>
            </p:cNvSpPr>
            <p:nvPr/>
          </p:nvSpPr>
          <p:spPr bwMode="auto">
            <a:xfrm>
              <a:off x="4602" y="720"/>
              <a:ext cx="371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672" y="96"/>
                </a:cxn>
                <a:cxn ang="0">
                  <a:pos x="288" y="96"/>
                </a:cxn>
                <a:cxn ang="0">
                  <a:pos x="384" y="192"/>
                </a:cxn>
                <a:cxn ang="0">
                  <a:pos x="192" y="192"/>
                </a:cxn>
                <a:cxn ang="0">
                  <a:pos x="0" y="0"/>
                </a:cxn>
              </a:cxnLst>
              <a:rect l="0" t="0" r="r" b="b"/>
              <a:pathLst>
                <a:path w="672" h="192">
                  <a:moveTo>
                    <a:pt x="0" y="0"/>
                  </a:moveTo>
                  <a:lnTo>
                    <a:pt x="576" y="0"/>
                  </a:lnTo>
                  <a:lnTo>
                    <a:pt x="672" y="96"/>
                  </a:lnTo>
                  <a:lnTo>
                    <a:pt x="288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297" name="Freeform 81"/>
            <p:cNvSpPr>
              <a:spLocks/>
            </p:cNvSpPr>
            <p:nvPr/>
          </p:nvSpPr>
          <p:spPr bwMode="auto">
            <a:xfrm>
              <a:off x="4549" y="958"/>
              <a:ext cx="503" cy="477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336" y="0"/>
                </a:cxn>
                <a:cxn ang="0">
                  <a:pos x="336" y="384"/>
                </a:cxn>
                <a:cxn ang="0">
                  <a:pos x="0" y="384"/>
                </a:cxn>
                <a:cxn ang="0">
                  <a:pos x="0" y="864"/>
                </a:cxn>
                <a:cxn ang="0">
                  <a:pos x="912" y="864"/>
                </a:cxn>
                <a:cxn ang="0">
                  <a:pos x="912" y="0"/>
                </a:cxn>
              </a:cxnLst>
              <a:rect l="0" t="0" r="r" b="b"/>
              <a:pathLst>
                <a:path w="912" h="864">
                  <a:moveTo>
                    <a:pt x="912" y="0"/>
                  </a:moveTo>
                  <a:lnTo>
                    <a:pt x="336" y="0"/>
                  </a:lnTo>
                  <a:lnTo>
                    <a:pt x="336" y="384"/>
                  </a:lnTo>
                  <a:lnTo>
                    <a:pt x="0" y="384"/>
                  </a:lnTo>
                  <a:lnTo>
                    <a:pt x="0" y="864"/>
                  </a:lnTo>
                  <a:lnTo>
                    <a:pt x="912" y="86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298" name="Freeform 82"/>
            <p:cNvSpPr>
              <a:spLocks/>
            </p:cNvSpPr>
            <p:nvPr/>
          </p:nvSpPr>
          <p:spPr bwMode="auto">
            <a:xfrm>
              <a:off x="4602" y="720"/>
              <a:ext cx="132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192" y="384"/>
                </a:cxn>
                <a:cxn ang="0">
                  <a:pos x="240" y="432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</a:cxnLst>
              <a:rect l="0" t="0" r="r" b="b"/>
              <a:pathLst>
                <a:path w="240" h="816">
                  <a:moveTo>
                    <a:pt x="0" y="0"/>
                  </a:moveTo>
                  <a:lnTo>
                    <a:pt x="192" y="192"/>
                  </a:lnTo>
                  <a:lnTo>
                    <a:pt x="192" y="384"/>
                  </a:lnTo>
                  <a:lnTo>
                    <a:pt x="240" y="432"/>
                  </a:ln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299" name="Freeform 83"/>
            <p:cNvSpPr>
              <a:spLocks/>
            </p:cNvSpPr>
            <p:nvPr/>
          </p:nvSpPr>
          <p:spPr bwMode="auto">
            <a:xfrm>
              <a:off x="4708" y="879"/>
              <a:ext cx="344" cy="79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92" y="0"/>
                </a:cxn>
                <a:cxn ang="0">
                  <a:pos x="192" y="96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624" y="144"/>
                </a:cxn>
                <a:cxn ang="0">
                  <a:pos x="480" y="0"/>
                </a:cxn>
              </a:cxnLst>
              <a:rect l="0" t="0" r="r" b="b"/>
              <a:pathLst>
                <a:path w="624" h="144">
                  <a:moveTo>
                    <a:pt x="480" y="0"/>
                  </a:moveTo>
                  <a:lnTo>
                    <a:pt x="192" y="0"/>
                  </a:lnTo>
                  <a:lnTo>
                    <a:pt x="192" y="96"/>
                  </a:lnTo>
                  <a:lnTo>
                    <a:pt x="0" y="96"/>
                  </a:lnTo>
                  <a:lnTo>
                    <a:pt x="48" y="144"/>
                  </a:lnTo>
                  <a:lnTo>
                    <a:pt x="624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300" name="Freeform 84"/>
            <p:cNvSpPr>
              <a:spLocks/>
            </p:cNvSpPr>
            <p:nvPr/>
          </p:nvSpPr>
          <p:spPr bwMode="auto">
            <a:xfrm>
              <a:off x="4761" y="773"/>
              <a:ext cx="212" cy="106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384" y="192"/>
                </a:cxn>
                <a:cxn ang="0">
                  <a:pos x="96" y="192"/>
                </a:cxn>
                <a:cxn ang="0">
                  <a:pos x="96" y="96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384" y="192"/>
                  </a:lnTo>
                  <a:lnTo>
                    <a:pt x="96" y="192"/>
                  </a:lnTo>
                  <a:lnTo>
                    <a:pt x="96" y="96"/>
                  </a:lnTo>
                  <a:lnTo>
                    <a:pt x="0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CC6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301" name="Rectangle 85"/>
            <p:cNvSpPr>
              <a:spLocks noChangeArrowheads="1"/>
            </p:cNvSpPr>
            <p:nvPr/>
          </p:nvSpPr>
          <p:spPr bwMode="auto">
            <a:xfrm>
              <a:off x="4946" y="1329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302" name="Freeform 86"/>
            <p:cNvSpPr>
              <a:spLocks/>
            </p:cNvSpPr>
            <p:nvPr/>
          </p:nvSpPr>
          <p:spPr bwMode="auto">
            <a:xfrm>
              <a:off x="4893" y="1276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303" name="Freeform 87"/>
            <p:cNvSpPr>
              <a:spLocks/>
            </p:cNvSpPr>
            <p:nvPr/>
          </p:nvSpPr>
          <p:spPr bwMode="auto">
            <a:xfrm>
              <a:off x="4893" y="1276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304" name="Rectangle 88"/>
            <p:cNvSpPr>
              <a:spLocks noChangeArrowheads="1"/>
            </p:cNvSpPr>
            <p:nvPr/>
          </p:nvSpPr>
          <p:spPr bwMode="auto">
            <a:xfrm>
              <a:off x="4602" y="1329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305" name="Freeform 89"/>
            <p:cNvSpPr>
              <a:spLocks/>
            </p:cNvSpPr>
            <p:nvPr/>
          </p:nvSpPr>
          <p:spPr bwMode="auto">
            <a:xfrm>
              <a:off x="4549" y="1276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306" name="Freeform 90"/>
            <p:cNvSpPr>
              <a:spLocks/>
            </p:cNvSpPr>
            <p:nvPr/>
          </p:nvSpPr>
          <p:spPr bwMode="auto">
            <a:xfrm>
              <a:off x="4549" y="1276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7" name="Group 96"/>
          <p:cNvGrpSpPr>
            <a:grpSpLocks/>
          </p:cNvGrpSpPr>
          <p:nvPr/>
        </p:nvGrpSpPr>
        <p:grpSpPr bwMode="auto">
          <a:xfrm>
            <a:off x="609600" y="2009775"/>
            <a:ext cx="4648200" cy="3667125"/>
            <a:chOff x="384" y="1399"/>
            <a:chExt cx="2928" cy="2310"/>
          </a:xfrm>
        </p:grpSpPr>
        <p:sp>
          <p:nvSpPr>
            <p:cNvPr id="137310" name="AutoShape 94"/>
            <p:cNvSpPr>
              <a:spLocks noChangeArrowheads="1"/>
            </p:cNvSpPr>
            <p:nvPr/>
          </p:nvSpPr>
          <p:spPr bwMode="auto">
            <a:xfrm>
              <a:off x="384" y="1399"/>
              <a:ext cx="2928" cy="2310"/>
            </a:xfrm>
            <a:prstGeom prst="irregularSeal2">
              <a:avLst/>
            </a:prstGeom>
            <a:solidFill>
              <a:srgbClr val="FFFFCC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37311" name="Text Box 95"/>
            <p:cNvSpPr txBox="1">
              <a:spLocks noChangeArrowheads="1"/>
            </p:cNvSpPr>
            <p:nvPr/>
          </p:nvSpPr>
          <p:spPr bwMode="auto">
            <a:xfrm>
              <a:off x="855" y="2145"/>
              <a:ext cx="1799" cy="8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2800" i="1"/>
                <a:t>Gratulacje, dobra odpowiedź</a:t>
              </a:r>
              <a:endParaRPr lang="pl-PL"/>
            </a:p>
          </p:txBody>
        </p:sp>
      </p:grpSp>
      <p:sp>
        <p:nvSpPr>
          <p:cNvPr id="137313" name="Oval 97"/>
          <p:cNvSpPr>
            <a:spLocks noChangeArrowheads="1"/>
          </p:cNvSpPr>
          <p:nvPr/>
        </p:nvSpPr>
        <p:spPr bwMode="auto">
          <a:xfrm>
            <a:off x="4573588" y="4619625"/>
            <a:ext cx="1933575" cy="1933575"/>
          </a:xfrm>
          <a:prstGeom prst="ellipse">
            <a:avLst/>
          </a:prstGeom>
          <a:solidFill>
            <a:srgbClr val="C0C0C0"/>
          </a:solidFill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4908550" y="5029200"/>
            <a:ext cx="1093788" cy="1219200"/>
            <a:chOff x="3264" y="3360"/>
            <a:chExt cx="689" cy="768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3264" y="3360"/>
              <a:ext cx="636" cy="715"/>
              <a:chOff x="3264" y="3360"/>
              <a:chExt cx="636" cy="715"/>
            </a:xfrm>
          </p:grpSpPr>
          <p:sp>
            <p:nvSpPr>
              <p:cNvPr id="137220" name="Freeform 4"/>
              <p:cNvSpPr>
                <a:spLocks/>
              </p:cNvSpPr>
              <p:nvPr/>
            </p:nvSpPr>
            <p:spPr bwMode="auto">
              <a:xfrm>
                <a:off x="3450" y="3360"/>
                <a:ext cx="371" cy="132"/>
              </a:xfrm>
              <a:custGeom>
                <a:avLst/>
                <a:gdLst/>
                <a:ahLst/>
                <a:cxnLst>
                  <a:cxn ang="0">
                    <a:pos x="432" y="240"/>
                  </a:cxn>
                  <a:cxn ang="0">
                    <a:pos x="288" y="96"/>
                  </a:cxn>
                  <a:cxn ang="0">
                    <a:pos x="672" y="96"/>
                  </a:cxn>
                  <a:cxn ang="0">
                    <a:pos x="576" y="0"/>
                  </a:cxn>
                  <a:cxn ang="0">
                    <a:pos x="0" y="0"/>
                  </a:cxn>
                  <a:cxn ang="0">
                    <a:pos x="240" y="240"/>
                  </a:cxn>
                  <a:cxn ang="0">
                    <a:pos x="432" y="240"/>
                  </a:cxn>
                </a:cxnLst>
                <a:rect l="0" t="0" r="r" b="b"/>
                <a:pathLst>
                  <a:path w="672" h="240">
                    <a:moveTo>
                      <a:pt x="432" y="240"/>
                    </a:moveTo>
                    <a:lnTo>
                      <a:pt x="288" y="96"/>
                    </a:lnTo>
                    <a:lnTo>
                      <a:pt x="672" y="96"/>
                    </a:lnTo>
                    <a:lnTo>
                      <a:pt x="576" y="0"/>
                    </a:lnTo>
                    <a:lnTo>
                      <a:pt x="0" y="0"/>
                    </a:lnTo>
                    <a:lnTo>
                      <a:pt x="240" y="240"/>
                    </a:lnTo>
                    <a:lnTo>
                      <a:pt x="432" y="24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221" name="Freeform 5"/>
              <p:cNvSpPr>
                <a:spLocks/>
              </p:cNvSpPr>
              <p:nvPr/>
            </p:nvSpPr>
            <p:spPr bwMode="auto">
              <a:xfrm>
                <a:off x="3688" y="3519"/>
                <a:ext cx="212" cy="79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384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84" h="144">
                    <a:moveTo>
                      <a:pt x="240" y="0"/>
                    </a:moveTo>
                    <a:lnTo>
                      <a:pt x="384" y="144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222" name="Freeform 6"/>
              <p:cNvSpPr>
                <a:spLocks/>
              </p:cNvSpPr>
              <p:nvPr/>
            </p:nvSpPr>
            <p:spPr bwMode="auto">
              <a:xfrm>
                <a:off x="3609" y="3413"/>
                <a:ext cx="212" cy="106"/>
              </a:xfrm>
              <a:custGeom>
                <a:avLst/>
                <a:gdLst/>
                <a:ahLst/>
                <a:cxnLst>
                  <a:cxn ang="0">
                    <a:pos x="144" y="192"/>
                  </a:cxn>
                  <a:cxn ang="0">
                    <a:pos x="144" y="144"/>
                  </a:cxn>
                  <a:cxn ang="0">
                    <a:pos x="0" y="0"/>
                  </a:cxn>
                  <a:cxn ang="0">
                    <a:pos x="384" y="0"/>
                  </a:cxn>
                  <a:cxn ang="0">
                    <a:pos x="384" y="192"/>
                  </a:cxn>
                  <a:cxn ang="0">
                    <a:pos x="144" y="192"/>
                  </a:cxn>
                </a:cxnLst>
                <a:rect l="0" t="0" r="r" b="b"/>
                <a:pathLst>
                  <a:path w="384" h="192">
                    <a:moveTo>
                      <a:pt x="144" y="192"/>
                    </a:moveTo>
                    <a:lnTo>
                      <a:pt x="144" y="144"/>
                    </a:lnTo>
                    <a:lnTo>
                      <a:pt x="0" y="0"/>
                    </a:lnTo>
                    <a:lnTo>
                      <a:pt x="384" y="0"/>
                    </a:lnTo>
                    <a:lnTo>
                      <a:pt x="384" y="192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223" name="Freeform 7"/>
              <p:cNvSpPr>
                <a:spLocks/>
              </p:cNvSpPr>
              <p:nvPr/>
            </p:nvSpPr>
            <p:spPr bwMode="auto">
              <a:xfrm>
                <a:off x="3450" y="3360"/>
                <a:ext cx="132" cy="450"/>
              </a:xfrm>
              <a:custGeom>
                <a:avLst/>
                <a:gdLst/>
                <a:ahLst/>
                <a:cxnLst>
                  <a:cxn ang="0">
                    <a:pos x="240" y="240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240" y="240"/>
                  </a:cxn>
                </a:cxnLst>
                <a:rect l="0" t="0" r="r" b="b"/>
                <a:pathLst>
                  <a:path w="240" h="816">
                    <a:moveTo>
                      <a:pt x="240" y="240"/>
                    </a:move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240" y="24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37224" name="Freeform 8"/>
              <p:cNvSpPr>
                <a:spLocks/>
              </p:cNvSpPr>
              <p:nvPr/>
            </p:nvSpPr>
            <p:spPr bwMode="auto">
              <a:xfrm>
                <a:off x="3264" y="3678"/>
                <a:ext cx="31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0" name="Group 9"/>
              <p:cNvGrpSpPr>
                <a:grpSpLocks/>
              </p:cNvGrpSpPr>
              <p:nvPr/>
            </p:nvGrpSpPr>
            <p:grpSpPr bwMode="auto">
              <a:xfrm>
                <a:off x="3264" y="3678"/>
                <a:ext cx="133" cy="397"/>
                <a:chOff x="2304" y="2304"/>
                <a:chExt cx="240" cy="720"/>
              </a:xfrm>
            </p:grpSpPr>
            <p:sp>
              <p:nvSpPr>
                <p:cNvPr id="137226" name="Freeform 10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27" name="Oval 11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1" name="Group 12"/>
            <p:cNvGrpSpPr>
              <a:grpSpLocks/>
            </p:cNvGrpSpPr>
            <p:nvPr/>
          </p:nvGrpSpPr>
          <p:grpSpPr bwMode="auto">
            <a:xfrm>
              <a:off x="3397" y="3492"/>
              <a:ext cx="556" cy="636"/>
              <a:chOff x="3397" y="3492"/>
              <a:chExt cx="556" cy="636"/>
            </a:xfrm>
          </p:grpSpPr>
          <p:sp>
            <p:nvSpPr>
              <p:cNvPr id="137229" name="Freeform 13"/>
              <p:cNvSpPr>
                <a:spLocks/>
              </p:cNvSpPr>
              <p:nvPr/>
            </p:nvSpPr>
            <p:spPr bwMode="auto">
              <a:xfrm>
                <a:off x="3397" y="3492"/>
                <a:ext cx="503" cy="583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528" y="192"/>
                  </a:cxn>
                  <a:cxn ang="0">
                    <a:pos x="912" y="192"/>
                  </a:cxn>
                  <a:cxn ang="0">
                    <a:pos x="912" y="1056"/>
                  </a:cxn>
                  <a:cxn ang="0">
                    <a:pos x="0" y="1056"/>
                  </a:cxn>
                  <a:cxn ang="0">
                    <a:pos x="0" y="576"/>
                  </a:cxn>
                  <a:cxn ang="0">
                    <a:pos x="336" y="576"/>
                  </a:cxn>
                  <a:cxn ang="0">
                    <a:pos x="336" y="0"/>
                  </a:cxn>
                  <a:cxn ang="0">
                    <a:pos x="528" y="0"/>
                  </a:cxn>
                </a:cxnLst>
                <a:rect l="0" t="0" r="r" b="b"/>
                <a:pathLst>
                  <a:path w="912" h="1056">
                    <a:moveTo>
                      <a:pt x="528" y="0"/>
                    </a:moveTo>
                    <a:lnTo>
                      <a:pt x="528" y="192"/>
                    </a:lnTo>
                    <a:lnTo>
                      <a:pt x="912" y="192"/>
                    </a:lnTo>
                    <a:lnTo>
                      <a:pt x="912" y="1056"/>
                    </a:lnTo>
                    <a:lnTo>
                      <a:pt x="0" y="1056"/>
                    </a:lnTo>
                    <a:lnTo>
                      <a:pt x="0" y="576"/>
                    </a:lnTo>
                    <a:lnTo>
                      <a:pt x="336" y="576"/>
                    </a:lnTo>
                    <a:lnTo>
                      <a:pt x="336" y="0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22" name="Group 14"/>
              <p:cNvGrpSpPr>
                <a:grpSpLocks/>
              </p:cNvGrpSpPr>
              <p:nvPr/>
            </p:nvGrpSpPr>
            <p:grpSpPr bwMode="auto">
              <a:xfrm>
                <a:off x="3423" y="3916"/>
                <a:ext cx="530" cy="212"/>
                <a:chOff x="3423" y="3916"/>
                <a:chExt cx="530" cy="212"/>
              </a:xfrm>
            </p:grpSpPr>
            <p:sp>
              <p:nvSpPr>
                <p:cNvPr id="137231" name="Rectangle 15"/>
                <p:cNvSpPr>
                  <a:spLocks noChangeArrowheads="1"/>
                </p:cNvSpPr>
                <p:nvPr/>
              </p:nvSpPr>
              <p:spPr bwMode="auto">
                <a:xfrm>
                  <a:off x="3476" y="3969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32" name="Freeform 16"/>
                <p:cNvSpPr>
                  <a:spLocks/>
                </p:cNvSpPr>
                <p:nvPr/>
              </p:nvSpPr>
              <p:spPr bwMode="auto">
                <a:xfrm>
                  <a:off x="3423" y="3916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33" name="Freeform 17"/>
                <p:cNvSpPr>
                  <a:spLocks/>
                </p:cNvSpPr>
                <p:nvPr/>
              </p:nvSpPr>
              <p:spPr bwMode="auto">
                <a:xfrm>
                  <a:off x="3423" y="3916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34" name="Rectangle 18"/>
                <p:cNvSpPr>
                  <a:spLocks noChangeArrowheads="1"/>
                </p:cNvSpPr>
                <p:nvPr/>
              </p:nvSpPr>
              <p:spPr bwMode="auto">
                <a:xfrm>
                  <a:off x="3794" y="3969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35" name="Freeform 19"/>
                <p:cNvSpPr>
                  <a:spLocks/>
                </p:cNvSpPr>
                <p:nvPr/>
              </p:nvSpPr>
              <p:spPr bwMode="auto">
                <a:xfrm>
                  <a:off x="3741" y="3916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37236" name="Freeform 20"/>
                <p:cNvSpPr>
                  <a:spLocks/>
                </p:cNvSpPr>
                <p:nvPr/>
              </p:nvSpPr>
              <p:spPr bwMode="auto">
                <a:xfrm>
                  <a:off x="3741" y="3916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97" name="AutoShape 16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381000" cy="381000"/>
          </a:xfrm>
          <a:prstGeom prst="actionButtonBackPrevious">
            <a:avLst/>
          </a:prstGeom>
          <a:gradFill rotWithShape="0">
            <a:gsLst>
              <a:gs pos="0">
                <a:srgbClr val="FFFFFF"/>
              </a:gs>
              <a:gs pos="100000">
                <a:srgbClr val="C0C0C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609600"/>
            <a:ext cx="3886200" cy="3886200"/>
            <a:chOff x="1296" y="384"/>
            <a:chExt cx="2448" cy="244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1296" y="384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2304" y="720"/>
              <a:ext cx="144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2283" y="708"/>
              <a:ext cx="55" cy="3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27"/>
                </a:cxn>
                <a:cxn ang="0">
                  <a:pos x="6" y="24"/>
                </a:cxn>
                <a:cxn ang="0">
                  <a:pos x="9" y="15"/>
                </a:cxn>
                <a:cxn ang="0">
                  <a:pos x="0" y="18"/>
                </a:cxn>
                <a:cxn ang="0">
                  <a:pos x="15" y="0"/>
                </a:cxn>
              </a:cxnLst>
              <a:rect l="0" t="0" r="r" b="b"/>
              <a:pathLst>
                <a:path w="55" h="32">
                  <a:moveTo>
                    <a:pt x="15" y="0"/>
                  </a:moveTo>
                  <a:cubicBezTo>
                    <a:pt x="23" y="2"/>
                    <a:pt x="55" y="3"/>
                    <a:pt x="27" y="27"/>
                  </a:cubicBezTo>
                  <a:cubicBezTo>
                    <a:pt x="22" y="32"/>
                    <a:pt x="13" y="25"/>
                    <a:pt x="6" y="24"/>
                  </a:cubicBezTo>
                  <a:cubicBezTo>
                    <a:pt x="7" y="21"/>
                    <a:pt x="12" y="14"/>
                    <a:pt x="9" y="15"/>
                  </a:cubicBezTo>
                  <a:cubicBezTo>
                    <a:pt x="6" y="16"/>
                    <a:pt x="0" y="18"/>
                    <a:pt x="0" y="18"/>
                  </a:cubicBezTo>
                  <a:cubicBezTo>
                    <a:pt x="11" y="2"/>
                    <a:pt x="21" y="13"/>
                    <a:pt x="15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392" y="480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1872" y="48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1800">
                  <a:solidFill>
                    <a:srgbClr val="FF3300"/>
                  </a:solidFill>
                </a:rPr>
                <a:t>W</a:t>
              </a:r>
              <a:r>
                <a:rPr lang="pl-PL" sz="1800" baseline="-25000">
                  <a:solidFill>
                    <a:srgbClr val="FF3300"/>
                  </a:solidFill>
                </a:rPr>
                <a:t>1</a:t>
              </a:r>
              <a:endParaRPr lang="pl-PL" sz="1800">
                <a:solidFill>
                  <a:srgbClr val="FF3300"/>
                </a:solidFill>
              </a:endParaRPr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2304" y="768"/>
              <a:ext cx="0" cy="2064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4346" name="Freeform 10"/>
          <p:cNvSpPr>
            <a:spLocks/>
          </p:cNvSpPr>
          <p:nvPr/>
        </p:nvSpPr>
        <p:spPr bwMode="auto">
          <a:xfrm>
            <a:off x="5943600" y="609600"/>
            <a:ext cx="1981200" cy="57912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48550" y="2438400"/>
            <a:ext cx="476250" cy="609600"/>
            <a:chOff x="4656" y="1536"/>
            <a:chExt cx="212" cy="384"/>
          </a:xfrm>
        </p:grpSpPr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4349" name="Text Box 13"/>
            <p:cNvSpPr txBox="1">
              <a:spLocks noChangeArrowheads="1"/>
            </p:cNvSpPr>
            <p:nvPr/>
          </p:nvSpPr>
          <p:spPr bwMode="auto">
            <a:xfrm>
              <a:off x="4704" y="1584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5943600" y="1143000"/>
            <a:ext cx="1143000" cy="12192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7086600" y="2362200"/>
            <a:ext cx="0" cy="32004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973888" y="1905000"/>
            <a:ext cx="554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solidFill>
                <a:srgbClr val="00CC66"/>
              </a:solidFill>
            </a:endParaRPr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 rot="5400000" flipH="1">
            <a:off x="3962400" y="2590800"/>
            <a:ext cx="1981200" cy="57912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962400" y="6172200"/>
            <a:ext cx="304800" cy="158750"/>
            <a:chOff x="2400" y="3840"/>
            <a:chExt cx="192" cy="96"/>
          </a:xfrm>
        </p:grpSpPr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4800600" y="5684838"/>
            <a:ext cx="22860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361" name="Freeform 25"/>
          <p:cNvSpPr>
            <a:spLocks/>
          </p:cNvSpPr>
          <p:nvPr/>
        </p:nvSpPr>
        <p:spPr bwMode="auto">
          <a:xfrm>
            <a:off x="4779963" y="5659438"/>
            <a:ext cx="53975" cy="4921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0" y="30"/>
              </a:cxn>
              <a:cxn ang="0">
                <a:pos x="10" y="0"/>
              </a:cxn>
            </a:cxnLst>
            <a:rect l="0" t="0" r="r" b="b"/>
            <a:pathLst>
              <a:path w="34" h="30">
                <a:moveTo>
                  <a:pt x="10" y="0"/>
                </a:moveTo>
                <a:cubicBezTo>
                  <a:pt x="34" y="6"/>
                  <a:pt x="26" y="19"/>
                  <a:pt x="10" y="30"/>
                </a:cubicBezTo>
                <a:cubicBezTo>
                  <a:pt x="6" y="17"/>
                  <a:pt x="0" y="10"/>
                  <a:pt x="10" y="0"/>
                </a:cubicBezTo>
                <a:close/>
              </a:path>
            </a:pathLst>
          </a:custGeom>
          <a:solidFill>
            <a:srgbClr val="D60093"/>
          </a:solidFill>
          <a:ln w="9525">
            <a:solidFill>
              <a:srgbClr val="D6009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267200" y="57642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 i="1">
              <a:solidFill>
                <a:srgbClr val="CC0066"/>
              </a:solidFill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3657600" y="4495800"/>
            <a:ext cx="1143000" cy="1189038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364" name="Freeform 28"/>
          <p:cNvSpPr>
            <a:spLocks/>
          </p:cNvSpPr>
          <p:nvPr/>
        </p:nvSpPr>
        <p:spPr bwMode="auto">
          <a:xfrm>
            <a:off x="3625850" y="1090613"/>
            <a:ext cx="107950" cy="90487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366" name="Freeform 30"/>
          <p:cNvSpPr>
            <a:spLocks/>
          </p:cNvSpPr>
          <p:nvPr/>
        </p:nvSpPr>
        <p:spPr bwMode="auto">
          <a:xfrm>
            <a:off x="4759325" y="5626100"/>
            <a:ext cx="90488" cy="8890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34" y="56"/>
              </a:cxn>
              <a:cxn ang="0">
                <a:pos x="10" y="16"/>
              </a:cxn>
            </a:cxnLst>
            <a:rect l="0" t="0" r="r" b="b"/>
            <a:pathLst>
              <a:path w="57" h="56">
                <a:moveTo>
                  <a:pt x="10" y="16"/>
                </a:moveTo>
                <a:cubicBezTo>
                  <a:pt x="57" y="0"/>
                  <a:pt x="56" y="22"/>
                  <a:pt x="34" y="56"/>
                </a:cubicBezTo>
                <a:cubicBezTo>
                  <a:pt x="0" y="45"/>
                  <a:pt x="10" y="56"/>
                  <a:pt x="10" y="16"/>
                </a:cubicBez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7086600" y="2286000"/>
            <a:ext cx="60325" cy="762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8" y="16"/>
              </a:cxn>
              <a:cxn ang="0">
                <a:pos x="32" y="8"/>
              </a:cxn>
              <a:cxn ang="0">
                <a:pos x="24" y="48"/>
              </a:cxn>
              <a:cxn ang="0">
                <a:pos x="0" y="40"/>
              </a:cxn>
            </a:cxnLst>
            <a:rect l="0" t="0" r="r" b="b"/>
            <a:pathLst>
              <a:path w="38" h="48">
                <a:moveTo>
                  <a:pt x="0" y="40"/>
                </a:moveTo>
                <a:cubicBezTo>
                  <a:pt x="3" y="32"/>
                  <a:pt x="2" y="22"/>
                  <a:pt x="8" y="16"/>
                </a:cubicBezTo>
                <a:cubicBezTo>
                  <a:pt x="14" y="10"/>
                  <a:pt x="28" y="0"/>
                  <a:pt x="32" y="8"/>
                </a:cubicBezTo>
                <a:cubicBezTo>
                  <a:pt x="38" y="20"/>
                  <a:pt x="27" y="35"/>
                  <a:pt x="24" y="48"/>
                </a:cubicBezTo>
                <a:cubicBezTo>
                  <a:pt x="16" y="45"/>
                  <a:pt x="0" y="40"/>
                  <a:pt x="0" y="40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609600"/>
            <a:ext cx="3810000" cy="3810000"/>
            <a:chOff x="1296" y="384"/>
            <a:chExt cx="2448" cy="2448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1296" y="384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364" name="Line 4"/>
            <p:cNvSpPr>
              <a:spLocks noChangeShapeType="1"/>
            </p:cNvSpPr>
            <p:nvPr/>
          </p:nvSpPr>
          <p:spPr bwMode="auto">
            <a:xfrm>
              <a:off x="2304" y="720"/>
              <a:ext cx="144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auto">
            <a:xfrm>
              <a:off x="2283" y="708"/>
              <a:ext cx="55" cy="3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27"/>
                </a:cxn>
                <a:cxn ang="0">
                  <a:pos x="6" y="24"/>
                </a:cxn>
                <a:cxn ang="0">
                  <a:pos x="9" y="15"/>
                </a:cxn>
                <a:cxn ang="0">
                  <a:pos x="0" y="18"/>
                </a:cxn>
                <a:cxn ang="0">
                  <a:pos x="15" y="0"/>
                </a:cxn>
              </a:cxnLst>
              <a:rect l="0" t="0" r="r" b="b"/>
              <a:pathLst>
                <a:path w="55" h="32">
                  <a:moveTo>
                    <a:pt x="15" y="0"/>
                  </a:moveTo>
                  <a:cubicBezTo>
                    <a:pt x="23" y="2"/>
                    <a:pt x="55" y="3"/>
                    <a:pt x="27" y="27"/>
                  </a:cubicBezTo>
                  <a:cubicBezTo>
                    <a:pt x="22" y="32"/>
                    <a:pt x="13" y="25"/>
                    <a:pt x="6" y="24"/>
                  </a:cubicBezTo>
                  <a:cubicBezTo>
                    <a:pt x="7" y="21"/>
                    <a:pt x="12" y="14"/>
                    <a:pt x="9" y="15"/>
                  </a:cubicBezTo>
                  <a:cubicBezTo>
                    <a:pt x="6" y="16"/>
                    <a:pt x="0" y="18"/>
                    <a:pt x="0" y="18"/>
                  </a:cubicBezTo>
                  <a:cubicBezTo>
                    <a:pt x="11" y="2"/>
                    <a:pt x="21" y="13"/>
                    <a:pt x="15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1392" y="480"/>
              <a:ext cx="14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1872" y="480"/>
              <a:ext cx="38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1800">
                  <a:solidFill>
                    <a:srgbClr val="FF3300"/>
                  </a:solidFill>
                </a:rPr>
                <a:t>W</a:t>
              </a:r>
              <a:r>
                <a:rPr lang="pl-PL" sz="1800" baseline="-25000">
                  <a:solidFill>
                    <a:srgbClr val="FF3300"/>
                  </a:solidFill>
                </a:rPr>
                <a:t>1</a:t>
              </a:r>
              <a:endParaRPr lang="pl-PL" sz="1800">
                <a:latin typeface="Times New Roman" pitchFamily="18" charset="0"/>
              </a:endParaRPr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2304" y="768"/>
              <a:ext cx="0" cy="2064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5370" name="Freeform 10"/>
          <p:cNvSpPr>
            <a:spLocks/>
          </p:cNvSpPr>
          <p:nvPr/>
        </p:nvSpPr>
        <p:spPr bwMode="auto">
          <a:xfrm>
            <a:off x="5867400" y="609600"/>
            <a:ext cx="2133600" cy="56388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8238" y="2390775"/>
            <a:ext cx="436562" cy="604838"/>
            <a:chOff x="4656" y="1536"/>
            <a:chExt cx="212" cy="392"/>
          </a:xfrm>
        </p:grpSpPr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4704" y="1586"/>
              <a:ext cx="14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5867400" y="1128713"/>
            <a:ext cx="1279525" cy="1112837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7146925" y="2241550"/>
            <a:ext cx="0" cy="3265488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7094538" y="2219325"/>
            <a:ext cx="90487" cy="4603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36" y="3"/>
              </a:cxn>
              <a:cxn ang="0">
                <a:pos x="30" y="30"/>
              </a:cxn>
              <a:cxn ang="0">
                <a:pos x="21" y="6"/>
              </a:cxn>
              <a:cxn ang="0">
                <a:pos x="15" y="0"/>
              </a:cxn>
            </a:cxnLst>
            <a:rect l="0" t="0" r="r" b="b"/>
            <a:pathLst>
              <a:path w="51" h="30">
                <a:moveTo>
                  <a:pt x="15" y="0"/>
                </a:moveTo>
                <a:cubicBezTo>
                  <a:pt x="22" y="1"/>
                  <a:pt x="30" y="0"/>
                  <a:pt x="36" y="3"/>
                </a:cubicBezTo>
                <a:cubicBezTo>
                  <a:pt x="51" y="10"/>
                  <a:pt x="40" y="27"/>
                  <a:pt x="30" y="30"/>
                </a:cubicBezTo>
                <a:cubicBezTo>
                  <a:pt x="0" y="24"/>
                  <a:pt x="25" y="24"/>
                  <a:pt x="21" y="6"/>
                </a:cubicBezTo>
                <a:cubicBezTo>
                  <a:pt x="20" y="3"/>
                  <a:pt x="17" y="2"/>
                  <a:pt x="15" y="0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977063" y="1871663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 rot="5400000" flipH="1">
            <a:off x="3848100" y="2628900"/>
            <a:ext cx="2057400" cy="56388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763963" y="6148388"/>
            <a:ext cx="296862" cy="163512"/>
            <a:chOff x="2400" y="3840"/>
            <a:chExt cx="192" cy="96"/>
          </a:xfrm>
        </p:grpSpPr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4729163" y="5654675"/>
            <a:ext cx="2225675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4708525" y="5627688"/>
            <a:ext cx="52388" cy="5238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0" y="30"/>
              </a:cxn>
              <a:cxn ang="0">
                <a:pos x="10" y="0"/>
              </a:cxn>
            </a:cxnLst>
            <a:rect l="0" t="0" r="r" b="b"/>
            <a:pathLst>
              <a:path w="34" h="30">
                <a:moveTo>
                  <a:pt x="10" y="0"/>
                </a:moveTo>
                <a:cubicBezTo>
                  <a:pt x="34" y="6"/>
                  <a:pt x="26" y="19"/>
                  <a:pt x="10" y="30"/>
                </a:cubicBezTo>
                <a:cubicBezTo>
                  <a:pt x="6" y="17"/>
                  <a:pt x="0" y="10"/>
                  <a:pt x="10" y="0"/>
                </a:cubicBezTo>
                <a:close/>
              </a:path>
            </a:pathLst>
          </a:custGeom>
          <a:solidFill>
            <a:srgbClr val="D60093"/>
          </a:solidFill>
          <a:ln w="9525">
            <a:solidFill>
              <a:srgbClr val="D6009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191000" y="5562600"/>
            <a:ext cx="52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3614738" y="4419600"/>
            <a:ext cx="1114425" cy="1235075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3625850" y="1090613"/>
            <a:ext cx="107950" cy="90487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7086600" y="2209800"/>
            <a:ext cx="66675" cy="666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4" y="2"/>
              </a:cxn>
              <a:cxn ang="0">
                <a:pos x="40" y="26"/>
              </a:cxn>
              <a:cxn ang="0">
                <a:pos x="16" y="42"/>
              </a:cxn>
              <a:cxn ang="0">
                <a:pos x="0" y="18"/>
              </a:cxn>
            </a:cxnLst>
            <a:rect l="0" t="0" r="r" b="b"/>
            <a:pathLst>
              <a:path w="42" h="42">
                <a:moveTo>
                  <a:pt x="0" y="18"/>
                </a:moveTo>
                <a:cubicBezTo>
                  <a:pt x="8" y="13"/>
                  <a:pt x="15" y="0"/>
                  <a:pt x="24" y="2"/>
                </a:cubicBezTo>
                <a:cubicBezTo>
                  <a:pt x="33" y="4"/>
                  <a:pt x="42" y="17"/>
                  <a:pt x="40" y="26"/>
                </a:cubicBezTo>
                <a:cubicBezTo>
                  <a:pt x="38" y="35"/>
                  <a:pt x="24" y="37"/>
                  <a:pt x="16" y="42"/>
                </a:cubicBezTo>
                <a:cubicBezTo>
                  <a:pt x="11" y="34"/>
                  <a:pt x="0" y="18"/>
                  <a:pt x="0" y="18"/>
                </a:cubicBez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4724400" y="5588000"/>
            <a:ext cx="90488" cy="8890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34" y="56"/>
              </a:cxn>
              <a:cxn ang="0">
                <a:pos x="10" y="16"/>
              </a:cxn>
            </a:cxnLst>
            <a:rect l="0" t="0" r="r" b="b"/>
            <a:pathLst>
              <a:path w="57" h="56">
                <a:moveTo>
                  <a:pt x="10" y="16"/>
                </a:moveTo>
                <a:cubicBezTo>
                  <a:pt x="57" y="0"/>
                  <a:pt x="56" y="22"/>
                  <a:pt x="34" y="56"/>
                </a:cubicBezTo>
                <a:cubicBezTo>
                  <a:pt x="0" y="45"/>
                  <a:pt x="10" y="56"/>
                  <a:pt x="10" y="16"/>
                </a:cubicBez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57400" y="609600"/>
            <a:ext cx="3733800" cy="3733800"/>
            <a:chOff x="1296" y="384"/>
            <a:chExt cx="2448" cy="2448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1296" y="384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2304" y="720"/>
              <a:ext cx="144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auto">
            <a:xfrm>
              <a:off x="2283" y="708"/>
              <a:ext cx="55" cy="3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27"/>
                </a:cxn>
                <a:cxn ang="0">
                  <a:pos x="6" y="24"/>
                </a:cxn>
                <a:cxn ang="0">
                  <a:pos x="9" y="15"/>
                </a:cxn>
                <a:cxn ang="0">
                  <a:pos x="0" y="18"/>
                </a:cxn>
                <a:cxn ang="0">
                  <a:pos x="15" y="0"/>
                </a:cxn>
              </a:cxnLst>
              <a:rect l="0" t="0" r="r" b="b"/>
              <a:pathLst>
                <a:path w="55" h="32">
                  <a:moveTo>
                    <a:pt x="15" y="0"/>
                  </a:moveTo>
                  <a:cubicBezTo>
                    <a:pt x="23" y="2"/>
                    <a:pt x="55" y="3"/>
                    <a:pt x="27" y="27"/>
                  </a:cubicBezTo>
                  <a:cubicBezTo>
                    <a:pt x="22" y="32"/>
                    <a:pt x="13" y="25"/>
                    <a:pt x="6" y="24"/>
                  </a:cubicBezTo>
                  <a:cubicBezTo>
                    <a:pt x="7" y="21"/>
                    <a:pt x="12" y="14"/>
                    <a:pt x="9" y="15"/>
                  </a:cubicBezTo>
                  <a:cubicBezTo>
                    <a:pt x="6" y="16"/>
                    <a:pt x="0" y="18"/>
                    <a:pt x="0" y="18"/>
                  </a:cubicBezTo>
                  <a:cubicBezTo>
                    <a:pt x="11" y="2"/>
                    <a:pt x="21" y="13"/>
                    <a:pt x="15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392" y="480"/>
              <a:ext cx="1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872" y="480"/>
              <a:ext cx="38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1800">
                  <a:solidFill>
                    <a:srgbClr val="FF3300"/>
                  </a:solidFill>
                </a:rPr>
                <a:t>W</a:t>
              </a:r>
              <a:r>
                <a:rPr lang="pl-PL" sz="1800" baseline="-25000">
                  <a:solidFill>
                    <a:srgbClr val="FF3300"/>
                  </a:solidFill>
                </a:rPr>
                <a:t>1</a:t>
              </a:r>
              <a:endParaRPr lang="pl-PL" sz="1800">
                <a:solidFill>
                  <a:srgbClr val="FF3300"/>
                </a:solidFill>
              </a:endParaRPr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2304" y="768"/>
              <a:ext cx="0" cy="2064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6394" name="Freeform 10"/>
          <p:cNvSpPr>
            <a:spLocks/>
          </p:cNvSpPr>
          <p:nvPr/>
        </p:nvSpPr>
        <p:spPr bwMode="auto">
          <a:xfrm>
            <a:off x="5791200" y="609600"/>
            <a:ext cx="2286000" cy="55626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27925" y="2366963"/>
            <a:ext cx="549275" cy="603250"/>
            <a:chOff x="4656" y="1536"/>
            <a:chExt cx="212" cy="396"/>
          </a:xfrm>
        </p:grpSpPr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4704" y="1585"/>
              <a:ext cx="144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5791200" y="1122363"/>
            <a:ext cx="1371600" cy="1096962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7162800" y="2219325"/>
            <a:ext cx="0" cy="3221038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7105650" y="2197100"/>
            <a:ext cx="96838" cy="4603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36" y="3"/>
              </a:cxn>
              <a:cxn ang="0">
                <a:pos x="30" y="30"/>
              </a:cxn>
              <a:cxn ang="0">
                <a:pos x="21" y="6"/>
              </a:cxn>
              <a:cxn ang="0">
                <a:pos x="15" y="0"/>
              </a:cxn>
            </a:cxnLst>
            <a:rect l="0" t="0" r="r" b="b"/>
            <a:pathLst>
              <a:path w="51" h="30">
                <a:moveTo>
                  <a:pt x="15" y="0"/>
                </a:moveTo>
                <a:cubicBezTo>
                  <a:pt x="22" y="1"/>
                  <a:pt x="30" y="0"/>
                  <a:pt x="36" y="3"/>
                </a:cubicBezTo>
                <a:cubicBezTo>
                  <a:pt x="51" y="10"/>
                  <a:pt x="40" y="27"/>
                  <a:pt x="30" y="30"/>
                </a:cubicBezTo>
                <a:cubicBezTo>
                  <a:pt x="0" y="24"/>
                  <a:pt x="25" y="24"/>
                  <a:pt x="21" y="6"/>
                </a:cubicBezTo>
                <a:cubicBezTo>
                  <a:pt x="20" y="3"/>
                  <a:pt x="17" y="2"/>
                  <a:pt x="15" y="0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010400" y="1828800"/>
            <a:ext cx="639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solidFill>
                <a:srgbClr val="00CC66"/>
              </a:solidFill>
            </a:endParaRPr>
          </a:p>
        </p:txBody>
      </p:sp>
      <p:sp>
        <p:nvSpPr>
          <p:cNvPr id="16404" name="Freeform 20"/>
          <p:cNvSpPr>
            <a:spLocks/>
          </p:cNvSpPr>
          <p:nvPr/>
        </p:nvSpPr>
        <p:spPr bwMode="auto">
          <a:xfrm rot="5400000" flipH="1">
            <a:off x="3695700" y="2705100"/>
            <a:ext cx="2286000" cy="55626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886200" y="6248400"/>
            <a:ext cx="293688" cy="182563"/>
            <a:chOff x="2400" y="3840"/>
            <a:chExt cx="192" cy="96"/>
          </a:xfrm>
        </p:grpSpPr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4692650" y="5715000"/>
            <a:ext cx="2195513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4191000" y="5562600"/>
            <a:ext cx="512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3594100" y="4343400"/>
            <a:ext cx="1098550" cy="1371600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3581400" y="1066800"/>
            <a:ext cx="107950" cy="90488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>
            <a:off x="7162800" y="2209800"/>
            <a:ext cx="66675" cy="666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4" y="2"/>
              </a:cxn>
              <a:cxn ang="0">
                <a:pos x="40" y="26"/>
              </a:cxn>
              <a:cxn ang="0">
                <a:pos x="16" y="42"/>
              </a:cxn>
              <a:cxn ang="0">
                <a:pos x="0" y="18"/>
              </a:cxn>
            </a:cxnLst>
            <a:rect l="0" t="0" r="r" b="b"/>
            <a:pathLst>
              <a:path w="42" h="42">
                <a:moveTo>
                  <a:pt x="0" y="18"/>
                </a:moveTo>
                <a:cubicBezTo>
                  <a:pt x="8" y="13"/>
                  <a:pt x="15" y="0"/>
                  <a:pt x="24" y="2"/>
                </a:cubicBezTo>
                <a:cubicBezTo>
                  <a:pt x="33" y="4"/>
                  <a:pt x="42" y="17"/>
                  <a:pt x="40" y="26"/>
                </a:cubicBezTo>
                <a:cubicBezTo>
                  <a:pt x="38" y="35"/>
                  <a:pt x="24" y="37"/>
                  <a:pt x="16" y="42"/>
                </a:cubicBezTo>
                <a:cubicBezTo>
                  <a:pt x="11" y="34"/>
                  <a:pt x="0" y="18"/>
                  <a:pt x="0" y="18"/>
                </a:cubicBez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14" name="Freeform 30"/>
          <p:cNvSpPr>
            <a:spLocks/>
          </p:cNvSpPr>
          <p:nvPr/>
        </p:nvSpPr>
        <p:spPr bwMode="auto">
          <a:xfrm>
            <a:off x="4648200" y="5638800"/>
            <a:ext cx="90488" cy="8890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34" y="56"/>
              </a:cxn>
              <a:cxn ang="0">
                <a:pos x="10" y="16"/>
              </a:cxn>
            </a:cxnLst>
            <a:rect l="0" t="0" r="r" b="b"/>
            <a:pathLst>
              <a:path w="57" h="56">
                <a:moveTo>
                  <a:pt x="10" y="16"/>
                </a:moveTo>
                <a:cubicBezTo>
                  <a:pt x="57" y="0"/>
                  <a:pt x="56" y="22"/>
                  <a:pt x="34" y="56"/>
                </a:cubicBezTo>
                <a:cubicBezTo>
                  <a:pt x="0" y="45"/>
                  <a:pt x="10" y="56"/>
                  <a:pt x="10" y="16"/>
                </a:cubicBez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0" y="0"/>
            <a:ext cx="488950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1200" i="1">
                <a:solidFill>
                  <a:srgbClr val="009999"/>
                </a:solidFill>
              </a:rPr>
              <a:t>K.B.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reeform 3"/>
          <p:cNvSpPr>
            <a:spLocks/>
          </p:cNvSpPr>
          <p:nvPr/>
        </p:nvSpPr>
        <p:spPr bwMode="auto">
          <a:xfrm>
            <a:off x="5638800" y="533400"/>
            <a:ext cx="2447925" cy="54102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491413" y="2241550"/>
            <a:ext cx="433387" cy="600075"/>
            <a:chOff x="4656" y="1536"/>
            <a:chExt cx="212" cy="404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4704" y="1585"/>
              <a:ext cx="14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5638800" y="1031875"/>
            <a:ext cx="1468438" cy="1068388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7102475" y="2100263"/>
            <a:ext cx="1588" cy="3132137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7040563" y="2078038"/>
            <a:ext cx="103187" cy="4445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36" y="3"/>
              </a:cxn>
              <a:cxn ang="0">
                <a:pos x="30" y="30"/>
              </a:cxn>
              <a:cxn ang="0">
                <a:pos x="21" y="6"/>
              </a:cxn>
              <a:cxn ang="0">
                <a:pos x="15" y="0"/>
              </a:cxn>
            </a:cxnLst>
            <a:rect l="0" t="0" r="r" b="b"/>
            <a:pathLst>
              <a:path w="51" h="30">
                <a:moveTo>
                  <a:pt x="15" y="0"/>
                </a:moveTo>
                <a:cubicBezTo>
                  <a:pt x="22" y="1"/>
                  <a:pt x="30" y="0"/>
                  <a:pt x="36" y="3"/>
                </a:cubicBezTo>
                <a:cubicBezTo>
                  <a:pt x="51" y="10"/>
                  <a:pt x="40" y="27"/>
                  <a:pt x="30" y="30"/>
                </a:cubicBezTo>
                <a:cubicBezTo>
                  <a:pt x="0" y="24"/>
                  <a:pt x="25" y="24"/>
                  <a:pt x="21" y="6"/>
                </a:cubicBezTo>
                <a:cubicBezTo>
                  <a:pt x="20" y="3"/>
                  <a:pt x="17" y="2"/>
                  <a:pt x="15" y="0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907213" y="1743075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solidFill>
                <a:srgbClr val="00CC66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981200" y="533400"/>
            <a:ext cx="3657600" cy="3657600"/>
            <a:chOff x="1296" y="384"/>
            <a:chExt cx="2448" cy="2448"/>
          </a:xfrm>
        </p:grpSpPr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1296" y="384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2304" y="720"/>
              <a:ext cx="144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2283" y="708"/>
              <a:ext cx="55" cy="3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27"/>
                </a:cxn>
                <a:cxn ang="0">
                  <a:pos x="6" y="24"/>
                </a:cxn>
                <a:cxn ang="0">
                  <a:pos x="9" y="15"/>
                </a:cxn>
                <a:cxn ang="0">
                  <a:pos x="0" y="18"/>
                </a:cxn>
                <a:cxn ang="0">
                  <a:pos x="15" y="0"/>
                </a:cxn>
              </a:cxnLst>
              <a:rect l="0" t="0" r="r" b="b"/>
              <a:pathLst>
                <a:path w="55" h="32">
                  <a:moveTo>
                    <a:pt x="15" y="0"/>
                  </a:moveTo>
                  <a:cubicBezTo>
                    <a:pt x="23" y="2"/>
                    <a:pt x="55" y="3"/>
                    <a:pt x="27" y="27"/>
                  </a:cubicBezTo>
                  <a:cubicBezTo>
                    <a:pt x="22" y="32"/>
                    <a:pt x="13" y="25"/>
                    <a:pt x="6" y="24"/>
                  </a:cubicBezTo>
                  <a:cubicBezTo>
                    <a:pt x="7" y="21"/>
                    <a:pt x="12" y="14"/>
                    <a:pt x="9" y="15"/>
                  </a:cubicBezTo>
                  <a:cubicBezTo>
                    <a:pt x="6" y="16"/>
                    <a:pt x="0" y="18"/>
                    <a:pt x="0" y="18"/>
                  </a:cubicBezTo>
                  <a:cubicBezTo>
                    <a:pt x="11" y="2"/>
                    <a:pt x="21" y="13"/>
                    <a:pt x="15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1392" y="480"/>
              <a:ext cx="144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1872" y="480"/>
              <a:ext cx="385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1800">
                  <a:solidFill>
                    <a:srgbClr val="FF3300"/>
                  </a:solidFill>
                </a:rPr>
                <a:t>W</a:t>
              </a:r>
              <a:r>
                <a:rPr lang="pl-PL" sz="1800" baseline="-25000">
                  <a:solidFill>
                    <a:srgbClr val="FF3300"/>
                  </a:solidFill>
                </a:rPr>
                <a:t>1</a:t>
              </a:r>
              <a:endParaRPr lang="pl-PL" sz="1800">
                <a:solidFill>
                  <a:srgbClr val="FF3300"/>
                </a:solidFill>
              </a:endParaRP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>
              <a:off x="2304" y="768"/>
              <a:ext cx="0" cy="2064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7428" name="Freeform 20"/>
          <p:cNvSpPr>
            <a:spLocks/>
          </p:cNvSpPr>
          <p:nvPr/>
        </p:nvSpPr>
        <p:spPr bwMode="auto">
          <a:xfrm rot="5400000" flipH="1">
            <a:off x="3543300" y="2628900"/>
            <a:ext cx="2362200" cy="54864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810000" y="6096000"/>
            <a:ext cx="288925" cy="188913"/>
            <a:chOff x="2400" y="3840"/>
            <a:chExt cx="192" cy="96"/>
          </a:xfrm>
        </p:grpSpPr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7432" name="Line 24"/>
          <p:cNvSpPr>
            <a:spLocks noChangeShapeType="1"/>
          </p:cNvSpPr>
          <p:nvPr/>
        </p:nvSpPr>
        <p:spPr bwMode="auto">
          <a:xfrm flipV="1">
            <a:off x="4648200" y="5562600"/>
            <a:ext cx="20574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38600" y="53340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3505200" y="4191000"/>
            <a:ext cx="1066800" cy="1371600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436" name="Freeform 28"/>
          <p:cNvSpPr>
            <a:spLocks/>
          </p:cNvSpPr>
          <p:nvPr/>
        </p:nvSpPr>
        <p:spPr bwMode="auto">
          <a:xfrm>
            <a:off x="3473450" y="990600"/>
            <a:ext cx="107950" cy="90488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437" name="Freeform 29"/>
          <p:cNvSpPr>
            <a:spLocks/>
          </p:cNvSpPr>
          <p:nvPr/>
        </p:nvSpPr>
        <p:spPr bwMode="auto">
          <a:xfrm>
            <a:off x="7086600" y="2057400"/>
            <a:ext cx="66675" cy="666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4" y="2"/>
              </a:cxn>
              <a:cxn ang="0">
                <a:pos x="40" y="26"/>
              </a:cxn>
              <a:cxn ang="0">
                <a:pos x="16" y="42"/>
              </a:cxn>
              <a:cxn ang="0">
                <a:pos x="0" y="18"/>
              </a:cxn>
            </a:cxnLst>
            <a:rect l="0" t="0" r="r" b="b"/>
            <a:pathLst>
              <a:path w="42" h="42">
                <a:moveTo>
                  <a:pt x="0" y="18"/>
                </a:moveTo>
                <a:cubicBezTo>
                  <a:pt x="8" y="13"/>
                  <a:pt x="15" y="0"/>
                  <a:pt x="24" y="2"/>
                </a:cubicBezTo>
                <a:cubicBezTo>
                  <a:pt x="33" y="4"/>
                  <a:pt x="42" y="17"/>
                  <a:pt x="40" y="26"/>
                </a:cubicBezTo>
                <a:cubicBezTo>
                  <a:pt x="38" y="35"/>
                  <a:pt x="24" y="37"/>
                  <a:pt x="16" y="42"/>
                </a:cubicBezTo>
                <a:cubicBezTo>
                  <a:pt x="11" y="34"/>
                  <a:pt x="0" y="18"/>
                  <a:pt x="0" y="18"/>
                </a:cubicBez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438" name="Freeform 30"/>
          <p:cNvSpPr>
            <a:spLocks/>
          </p:cNvSpPr>
          <p:nvPr/>
        </p:nvSpPr>
        <p:spPr bwMode="auto">
          <a:xfrm>
            <a:off x="4495800" y="5486400"/>
            <a:ext cx="90488" cy="8890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34" y="56"/>
              </a:cxn>
              <a:cxn ang="0">
                <a:pos x="10" y="16"/>
              </a:cxn>
            </a:cxnLst>
            <a:rect l="0" t="0" r="r" b="b"/>
            <a:pathLst>
              <a:path w="57" h="56">
                <a:moveTo>
                  <a:pt x="10" y="16"/>
                </a:moveTo>
                <a:cubicBezTo>
                  <a:pt x="57" y="0"/>
                  <a:pt x="56" y="22"/>
                  <a:pt x="34" y="56"/>
                </a:cubicBezTo>
                <a:cubicBezTo>
                  <a:pt x="0" y="45"/>
                  <a:pt x="10" y="56"/>
                  <a:pt x="10" y="16"/>
                </a:cubicBez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reeform 3"/>
          <p:cNvSpPr>
            <a:spLocks/>
          </p:cNvSpPr>
          <p:nvPr/>
        </p:nvSpPr>
        <p:spPr bwMode="auto">
          <a:xfrm>
            <a:off x="5638800" y="533400"/>
            <a:ext cx="2667000" cy="53340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491413" y="2241550"/>
            <a:ext cx="509587" cy="600075"/>
            <a:chOff x="4656" y="1536"/>
            <a:chExt cx="212" cy="404"/>
          </a:xfrm>
        </p:grpSpPr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4704" y="1585"/>
              <a:ext cx="14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5638800" y="1031875"/>
            <a:ext cx="1600200" cy="1025525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7239000" y="2057400"/>
            <a:ext cx="0" cy="30480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086600" y="1676400"/>
            <a:ext cx="80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latin typeface="Times New Roman" pitchFamily="18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981200" y="533400"/>
            <a:ext cx="3657600" cy="3657600"/>
            <a:chOff x="1296" y="384"/>
            <a:chExt cx="2448" cy="2448"/>
          </a:xfrm>
        </p:grpSpPr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296" y="384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2304" y="720"/>
              <a:ext cx="144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447" name="Freeform 15"/>
            <p:cNvSpPr>
              <a:spLocks/>
            </p:cNvSpPr>
            <p:nvPr/>
          </p:nvSpPr>
          <p:spPr bwMode="auto">
            <a:xfrm>
              <a:off x="2283" y="708"/>
              <a:ext cx="55" cy="3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27"/>
                </a:cxn>
                <a:cxn ang="0">
                  <a:pos x="6" y="24"/>
                </a:cxn>
                <a:cxn ang="0">
                  <a:pos x="9" y="15"/>
                </a:cxn>
                <a:cxn ang="0">
                  <a:pos x="0" y="18"/>
                </a:cxn>
                <a:cxn ang="0">
                  <a:pos x="15" y="0"/>
                </a:cxn>
              </a:cxnLst>
              <a:rect l="0" t="0" r="r" b="b"/>
              <a:pathLst>
                <a:path w="55" h="32">
                  <a:moveTo>
                    <a:pt x="15" y="0"/>
                  </a:moveTo>
                  <a:cubicBezTo>
                    <a:pt x="23" y="2"/>
                    <a:pt x="55" y="3"/>
                    <a:pt x="27" y="27"/>
                  </a:cubicBezTo>
                  <a:cubicBezTo>
                    <a:pt x="22" y="32"/>
                    <a:pt x="13" y="25"/>
                    <a:pt x="6" y="24"/>
                  </a:cubicBezTo>
                  <a:cubicBezTo>
                    <a:pt x="7" y="21"/>
                    <a:pt x="12" y="14"/>
                    <a:pt x="9" y="15"/>
                  </a:cubicBezTo>
                  <a:cubicBezTo>
                    <a:pt x="6" y="16"/>
                    <a:pt x="0" y="18"/>
                    <a:pt x="0" y="18"/>
                  </a:cubicBezTo>
                  <a:cubicBezTo>
                    <a:pt x="11" y="2"/>
                    <a:pt x="21" y="13"/>
                    <a:pt x="15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1392" y="480"/>
              <a:ext cx="144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1872" y="480"/>
              <a:ext cx="385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1800">
                  <a:solidFill>
                    <a:srgbClr val="FF3300"/>
                  </a:solidFill>
                </a:rPr>
                <a:t>W</a:t>
              </a:r>
              <a:r>
                <a:rPr lang="pl-PL" sz="1800" baseline="-25000">
                  <a:solidFill>
                    <a:srgbClr val="FF3300"/>
                  </a:solidFill>
                </a:rPr>
                <a:t>1</a:t>
              </a:r>
              <a:endParaRPr lang="pl-PL" sz="1800">
                <a:latin typeface="Times New Roman" pitchFamily="18" charset="0"/>
              </a:endParaRPr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2304" y="768"/>
              <a:ext cx="0" cy="2064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8452" name="Freeform 20"/>
          <p:cNvSpPr>
            <a:spLocks/>
          </p:cNvSpPr>
          <p:nvPr/>
        </p:nvSpPr>
        <p:spPr bwMode="auto">
          <a:xfrm rot="5400000" flipH="1">
            <a:off x="3543300" y="2628900"/>
            <a:ext cx="2362200" cy="54864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886200" y="6172200"/>
            <a:ext cx="288925" cy="188913"/>
            <a:chOff x="2400" y="3840"/>
            <a:chExt cx="192" cy="96"/>
          </a:xfrm>
        </p:grpSpPr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4579938" y="5608638"/>
            <a:ext cx="216535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4075113" y="57023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3497263" y="4191000"/>
            <a:ext cx="1082675" cy="1417638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60" name="Freeform 28"/>
          <p:cNvSpPr>
            <a:spLocks/>
          </p:cNvSpPr>
          <p:nvPr/>
        </p:nvSpPr>
        <p:spPr bwMode="auto">
          <a:xfrm>
            <a:off x="3473450" y="990600"/>
            <a:ext cx="107950" cy="90488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7239000" y="2066925"/>
            <a:ext cx="66675" cy="666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4" y="2"/>
              </a:cxn>
              <a:cxn ang="0">
                <a:pos x="40" y="26"/>
              </a:cxn>
              <a:cxn ang="0">
                <a:pos x="16" y="42"/>
              </a:cxn>
              <a:cxn ang="0">
                <a:pos x="0" y="18"/>
              </a:cxn>
            </a:cxnLst>
            <a:rect l="0" t="0" r="r" b="b"/>
            <a:pathLst>
              <a:path w="42" h="42">
                <a:moveTo>
                  <a:pt x="0" y="18"/>
                </a:moveTo>
                <a:cubicBezTo>
                  <a:pt x="8" y="13"/>
                  <a:pt x="15" y="0"/>
                  <a:pt x="24" y="2"/>
                </a:cubicBezTo>
                <a:cubicBezTo>
                  <a:pt x="33" y="4"/>
                  <a:pt x="42" y="17"/>
                  <a:pt x="40" y="26"/>
                </a:cubicBezTo>
                <a:cubicBezTo>
                  <a:pt x="38" y="35"/>
                  <a:pt x="24" y="37"/>
                  <a:pt x="16" y="42"/>
                </a:cubicBezTo>
                <a:cubicBezTo>
                  <a:pt x="11" y="34"/>
                  <a:pt x="0" y="18"/>
                  <a:pt x="0" y="18"/>
                </a:cubicBez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4495800" y="5549900"/>
            <a:ext cx="90488" cy="8890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34" y="56"/>
              </a:cxn>
              <a:cxn ang="0">
                <a:pos x="10" y="16"/>
              </a:cxn>
            </a:cxnLst>
            <a:rect l="0" t="0" r="r" b="b"/>
            <a:pathLst>
              <a:path w="57" h="56">
                <a:moveTo>
                  <a:pt x="10" y="16"/>
                </a:moveTo>
                <a:cubicBezTo>
                  <a:pt x="57" y="0"/>
                  <a:pt x="56" y="22"/>
                  <a:pt x="34" y="56"/>
                </a:cubicBezTo>
                <a:cubicBezTo>
                  <a:pt x="0" y="45"/>
                  <a:pt x="10" y="56"/>
                  <a:pt x="10" y="16"/>
                </a:cubicBez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" name="Freeform 20"/>
          <p:cNvSpPr>
            <a:spLocks/>
          </p:cNvSpPr>
          <p:nvPr/>
        </p:nvSpPr>
        <p:spPr bwMode="auto">
          <a:xfrm rot="5400000" flipH="1">
            <a:off x="2971800" y="2743200"/>
            <a:ext cx="2590800" cy="47244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05200" y="6019800"/>
            <a:ext cx="247650" cy="225425"/>
            <a:chOff x="2400" y="3840"/>
            <a:chExt cx="192" cy="96"/>
          </a:xfrm>
        </p:grpSpPr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1528" name="Line 24"/>
          <p:cNvSpPr>
            <a:spLocks noChangeShapeType="1"/>
          </p:cNvSpPr>
          <p:nvPr/>
        </p:nvSpPr>
        <p:spPr bwMode="auto">
          <a:xfrm flipV="1">
            <a:off x="4038600" y="5181600"/>
            <a:ext cx="1816100" cy="60325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3505200" y="518160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 i="1">
              <a:solidFill>
                <a:srgbClr val="CC0066"/>
              </a:solidFill>
            </a:endParaRPr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3209925" y="3810000"/>
            <a:ext cx="828675" cy="1447800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905000" y="609600"/>
            <a:ext cx="3200400" cy="3200400"/>
            <a:chOff x="1200" y="234"/>
            <a:chExt cx="2016" cy="2016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200" y="234"/>
              <a:ext cx="2016" cy="2016"/>
              <a:chOff x="1296" y="384"/>
              <a:chExt cx="2448" cy="2448"/>
            </a:xfrm>
          </p:grpSpPr>
          <p:sp>
            <p:nvSpPr>
              <p:cNvPr id="21517" name="Rectangle 13"/>
              <p:cNvSpPr>
                <a:spLocks noChangeArrowheads="1"/>
              </p:cNvSpPr>
              <p:nvPr/>
            </p:nvSpPr>
            <p:spPr bwMode="auto">
              <a:xfrm>
                <a:off x="1296" y="384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518" name="Line 14"/>
              <p:cNvSpPr>
                <a:spLocks noChangeShapeType="1"/>
              </p:cNvSpPr>
              <p:nvPr/>
            </p:nvSpPr>
            <p:spPr bwMode="auto">
              <a:xfrm>
                <a:off x="2304" y="720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519" name="Freeform 15"/>
              <p:cNvSpPr>
                <a:spLocks/>
              </p:cNvSpPr>
              <p:nvPr/>
            </p:nvSpPr>
            <p:spPr bwMode="auto">
              <a:xfrm>
                <a:off x="2283" y="708"/>
                <a:ext cx="55" cy="3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7" y="27"/>
                  </a:cxn>
                  <a:cxn ang="0">
                    <a:pos x="6" y="24"/>
                  </a:cxn>
                  <a:cxn ang="0">
                    <a:pos x="9" y="15"/>
                  </a:cxn>
                  <a:cxn ang="0">
                    <a:pos x="0" y="18"/>
                  </a:cxn>
                  <a:cxn ang="0">
                    <a:pos x="15" y="0"/>
                  </a:cxn>
                </a:cxnLst>
                <a:rect l="0" t="0" r="r" b="b"/>
                <a:pathLst>
                  <a:path w="55" h="32">
                    <a:moveTo>
                      <a:pt x="15" y="0"/>
                    </a:moveTo>
                    <a:cubicBezTo>
                      <a:pt x="23" y="2"/>
                      <a:pt x="55" y="3"/>
                      <a:pt x="27" y="27"/>
                    </a:cubicBezTo>
                    <a:cubicBezTo>
                      <a:pt x="22" y="32"/>
                      <a:pt x="13" y="25"/>
                      <a:pt x="6" y="24"/>
                    </a:cubicBezTo>
                    <a:cubicBezTo>
                      <a:pt x="7" y="21"/>
                      <a:pt x="12" y="14"/>
                      <a:pt x="9" y="15"/>
                    </a:cubicBezTo>
                    <a:cubicBezTo>
                      <a:pt x="6" y="16"/>
                      <a:pt x="0" y="18"/>
                      <a:pt x="0" y="18"/>
                    </a:cubicBezTo>
                    <a:cubicBezTo>
                      <a:pt x="11" y="2"/>
                      <a:pt x="21" y="13"/>
                      <a:pt x="15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1520" name="Text Box 16"/>
              <p:cNvSpPr txBox="1">
                <a:spLocks noChangeArrowheads="1"/>
              </p:cNvSpPr>
              <p:nvPr/>
            </p:nvSpPr>
            <p:spPr bwMode="auto">
              <a:xfrm>
                <a:off x="1392" y="480"/>
                <a:ext cx="143" cy="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  <p:sp>
            <p:nvSpPr>
              <p:cNvPr id="21521" name="Text Box 17"/>
              <p:cNvSpPr txBox="1">
                <a:spLocks noChangeArrowheads="1"/>
              </p:cNvSpPr>
              <p:nvPr/>
            </p:nvSpPr>
            <p:spPr bwMode="auto">
              <a:xfrm>
                <a:off x="1873" y="480"/>
                <a:ext cx="38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1800">
                    <a:solidFill>
                      <a:srgbClr val="FF3300"/>
                    </a:solidFill>
                  </a:rPr>
                  <a:t>W</a:t>
                </a:r>
                <a:r>
                  <a:rPr lang="pl-PL" sz="1800" baseline="-25000">
                    <a:solidFill>
                      <a:srgbClr val="FF3300"/>
                    </a:solidFill>
                  </a:rPr>
                  <a:t>1</a:t>
                </a:r>
                <a:endParaRPr lang="pl-PL" sz="1800">
                  <a:latin typeface="Times New Roman" pitchFamily="18" charset="0"/>
                </a:endParaRPr>
              </a:p>
            </p:txBody>
          </p:sp>
          <p:sp>
            <p:nvSpPr>
              <p:cNvPr id="21522" name="Line 18"/>
              <p:cNvSpPr>
                <a:spLocks noChangeShapeType="1"/>
              </p:cNvSpPr>
              <p:nvPr/>
            </p:nvSpPr>
            <p:spPr bwMode="auto">
              <a:xfrm>
                <a:off x="2304" y="768"/>
                <a:ext cx="0" cy="2064"/>
              </a:xfrm>
              <a:prstGeom prst="line">
                <a:avLst/>
              </a:prstGeom>
              <a:noFill/>
              <a:ln w="12700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2016" y="480"/>
              <a:ext cx="68" cy="57"/>
            </a:xfrm>
            <a:custGeom>
              <a:avLst/>
              <a:gdLst/>
              <a:ahLst/>
              <a:cxnLst>
                <a:cxn ang="0">
                  <a:pos x="20" y="25"/>
                </a:cxn>
                <a:cxn ang="0">
                  <a:pos x="52" y="41"/>
                </a:cxn>
                <a:cxn ang="0">
                  <a:pos x="28" y="57"/>
                </a:cxn>
                <a:cxn ang="0">
                  <a:pos x="4" y="49"/>
                </a:cxn>
                <a:cxn ang="0">
                  <a:pos x="12" y="9"/>
                </a:cxn>
                <a:cxn ang="0">
                  <a:pos x="20" y="25"/>
                </a:cxn>
              </a:cxnLst>
              <a:rect l="0" t="0" r="r" b="b"/>
              <a:pathLst>
                <a:path w="68" h="57">
                  <a:moveTo>
                    <a:pt x="20" y="25"/>
                  </a:moveTo>
                  <a:cubicBezTo>
                    <a:pt x="25" y="23"/>
                    <a:pt x="68" y="0"/>
                    <a:pt x="52" y="41"/>
                  </a:cubicBezTo>
                  <a:cubicBezTo>
                    <a:pt x="48" y="50"/>
                    <a:pt x="36" y="52"/>
                    <a:pt x="28" y="57"/>
                  </a:cubicBezTo>
                  <a:cubicBezTo>
                    <a:pt x="20" y="54"/>
                    <a:pt x="7" y="57"/>
                    <a:pt x="4" y="49"/>
                  </a:cubicBezTo>
                  <a:cubicBezTo>
                    <a:pt x="0" y="36"/>
                    <a:pt x="4" y="20"/>
                    <a:pt x="12" y="9"/>
                  </a:cubicBezTo>
                  <a:cubicBezTo>
                    <a:pt x="15" y="4"/>
                    <a:pt x="17" y="20"/>
                    <a:pt x="20" y="25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1507" name="Freeform 3"/>
          <p:cNvSpPr>
            <a:spLocks/>
          </p:cNvSpPr>
          <p:nvPr/>
        </p:nvSpPr>
        <p:spPr bwMode="auto">
          <a:xfrm>
            <a:off x="5105400" y="609600"/>
            <a:ext cx="2743200" cy="47244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64413" y="2101850"/>
            <a:ext cx="484187" cy="577850"/>
            <a:chOff x="4656" y="1536"/>
            <a:chExt cx="212" cy="446"/>
          </a:xfrm>
        </p:grpSpPr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4704" y="1587"/>
              <a:ext cx="144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4752" y="1629"/>
              <a:ext cx="116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105400" y="1066800"/>
            <a:ext cx="1524000" cy="8382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6629400" y="1905000"/>
            <a:ext cx="0" cy="27432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477000" y="1524000"/>
            <a:ext cx="833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solidFill>
                <a:srgbClr val="00CC66"/>
              </a:solidFill>
            </a:endParaRPr>
          </a:p>
        </p:txBody>
      </p:sp>
      <p:sp>
        <p:nvSpPr>
          <p:cNvPr id="21533" name="Freeform 29"/>
          <p:cNvSpPr>
            <a:spLocks/>
          </p:cNvSpPr>
          <p:nvPr/>
        </p:nvSpPr>
        <p:spPr bwMode="auto">
          <a:xfrm>
            <a:off x="6562725" y="1828800"/>
            <a:ext cx="66675" cy="666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4" y="2"/>
              </a:cxn>
              <a:cxn ang="0">
                <a:pos x="40" y="26"/>
              </a:cxn>
              <a:cxn ang="0">
                <a:pos x="16" y="42"/>
              </a:cxn>
              <a:cxn ang="0">
                <a:pos x="0" y="18"/>
              </a:cxn>
            </a:cxnLst>
            <a:rect l="0" t="0" r="r" b="b"/>
            <a:pathLst>
              <a:path w="42" h="42">
                <a:moveTo>
                  <a:pt x="0" y="18"/>
                </a:moveTo>
                <a:cubicBezTo>
                  <a:pt x="8" y="13"/>
                  <a:pt x="15" y="0"/>
                  <a:pt x="24" y="2"/>
                </a:cubicBezTo>
                <a:cubicBezTo>
                  <a:pt x="33" y="4"/>
                  <a:pt x="42" y="17"/>
                  <a:pt x="40" y="26"/>
                </a:cubicBezTo>
                <a:cubicBezTo>
                  <a:pt x="38" y="35"/>
                  <a:pt x="24" y="37"/>
                  <a:pt x="16" y="42"/>
                </a:cubicBezTo>
                <a:cubicBezTo>
                  <a:pt x="11" y="34"/>
                  <a:pt x="0" y="18"/>
                  <a:pt x="0" y="18"/>
                </a:cubicBez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537" name="Freeform 33"/>
          <p:cNvSpPr>
            <a:spLocks/>
          </p:cNvSpPr>
          <p:nvPr/>
        </p:nvSpPr>
        <p:spPr bwMode="auto">
          <a:xfrm>
            <a:off x="3962400" y="5181600"/>
            <a:ext cx="90488" cy="8890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34" y="56"/>
              </a:cxn>
              <a:cxn ang="0">
                <a:pos x="10" y="16"/>
              </a:cxn>
            </a:cxnLst>
            <a:rect l="0" t="0" r="r" b="b"/>
            <a:pathLst>
              <a:path w="57" h="56">
                <a:moveTo>
                  <a:pt x="10" y="16"/>
                </a:moveTo>
                <a:cubicBezTo>
                  <a:pt x="57" y="0"/>
                  <a:pt x="56" y="22"/>
                  <a:pt x="34" y="56"/>
                </a:cubicBezTo>
                <a:cubicBezTo>
                  <a:pt x="0" y="45"/>
                  <a:pt x="10" y="56"/>
                  <a:pt x="10" y="16"/>
                </a:cubicBez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8" name="Freeform 20"/>
          <p:cNvSpPr>
            <a:spLocks/>
          </p:cNvSpPr>
          <p:nvPr/>
        </p:nvSpPr>
        <p:spPr bwMode="auto">
          <a:xfrm rot="5400000" flipH="1">
            <a:off x="2819400" y="2743200"/>
            <a:ext cx="2667000" cy="44958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429000" y="5867400"/>
            <a:ext cx="236538" cy="250825"/>
            <a:chOff x="2400" y="3840"/>
            <a:chExt cx="192" cy="96"/>
          </a:xfrm>
        </p:grpSpPr>
        <p:sp>
          <p:nvSpPr>
            <p:cNvPr id="22550" name="Line 22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3886200" y="5181600"/>
            <a:ext cx="1851025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3352800" y="5029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3148013" y="3657600"/>
            <a:ext cx="703262" cy="1524000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905000" y="609600"/>
            <a:ext cx="3048000" cy="3057525"/>
            <a:chOff x="1200" y="240"/>
            <a:chExt cx="1920" cy="1926"/>
          </a:xfrm>
        </p:grpSpPr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200" y="240"/>
              <a:ext cx="1920" cy="1920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1991" y="510"/>
              <a:ext cx="1129" cy="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1273" y="32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 b="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1680" y="330"/>
              <a:ext cx="3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1800">
                  <a:solidFill>
                    <a:srgbClr val="FF3300"/>
                  </a:solidFill>
                </a:rPr>
                <a:t>W</a:t>
              </a:r>
              <a:r>
                <a:rPr lang="pl-PL" sz="1800" baseline="-25000">
                  <a:solidFill>
                    <a:srgbClr val="FF3300"/>
                  </a:solidFill>
                </a:rPr>
                <a:t>1</a:t>
              </a:r>
              <a:endParaRPr lang="pl-PL" sz="1800">
                <a:solidFill>
                  <a:srgbClr val="FF3300"/>
                </a:solidFill>
              </a:endParaRPr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1991" y="547"/>
              <a:ext cx="1" cy="161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2556" name="Freeform 28"/>
            <p:cNvSpPr>
              <a:spLocks/>
            </p:cNvSpPr>
            <p:nvPr/>
          </p:nvSpPr>
          <p:spPr bwMode="auto">
            <a:xfrm>
              <a:off x="1968" y="474"/>
              <a:ext cx="68" cy="57"/>
            </a:xfrm>
            <a:custGeom>
              <a:avLst/>
              <a:gdLst/>
              <a:ahLst/>
              <a:cxnLst>
                <a:cxn ang="0">
                  <a:pos x="20" y="25"/>
                </a:cxn>
                <a:cxn ang="0">
                  <a:pos x="52" y="41"/>
                </a:cxn>
                <a:cxn ang="0">
                  <a:pos x="28" y="57"/>
                </a:cxn>
                <a:cxn ang="0">
                  <a:pos x="4" y="49"/>
                </a:cxn>
                <a:cxn ang="0">
                  <a:pos x="12" y="9"/>
                </a:cxn>
                <a:cxn ang="0">
                  <a:pos x="20" y="25"/>
                </a:cxn>
              </a:cxnLst>
              <a:rect l="0" t="0" r="r" b="b"/>
              <a:pathLst>
                <a:path w="68" h="57">
                  <a:moveTo>
                    <a:pt x="20" y="25"/>
                  </a:moveTo>
                  <a:cubicBezTo>
                    <a:pt x="25" y="23"/>
                    <a:pt x="68" y="0"/>
                    <a:pt x="52" y="41"/>
                  </a:cubicBezTo>
                  <a:cubicBezTo>
                    <a:pt x="48" y="50"/>
                    <a:pt x="36" y="52"/>
                    <a:pt x="28" y="57"/>
                  </a:cubicBezTo>
                  <a:cubicBezTo>
                    <a:pt x="20" y="54"/>
                    <a:pt x="7" y="57"/>
                    <a:pt x="4" y="49"/>
                  </a:cubicBezTo>
                  <a:cubicBezTo>
                    <a:pt x="0" y="36"/>
                    <a:pt x="4" y="20"/>
                    <a:pt x="12" y="9"/>
                  </a:cubicBezTo>
                  <a:cubicBezTo>
                    <a:pt x="15" y="4"/>
                    <a:pt x="17" y="20"/>
                    <a:pt x="20" y="25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2531" name="Freeform 3"/>
          <p:cNvSpPr>
            <a:spLocks/>
          </p:cNvSpPr>
          <p:nvPr/>
        </p:nvSpPr>
        <p:spPr bwMode="auto">
          <a:xfrm>
            <a:off x="4953000" y="609600"/>
            <a:ext cx="2895600" cy="44958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269163" y="2052638"/>
            <a:ext cx="538162" cy="574675"/>
            <a:chOff x="4656" y="1535"/>
            <a:chExt cx="212" cy="459"/>
          </a:xfrm>
        </p:grpSpPr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4656" y="1535"/>
              <a:ext cx="1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 b="0"/>
                <a:t>I</a:t>
              </a:r>
            </a:p>
          </p:txBody>
        </p:sp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4704" y="1586"/>
              <a:ext cx="1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 b="0"/>
                <a:t>I</a:t>
              </a:r>
            </a:p>
          </p:txBody>
        </p:sp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4752" y="1629"/>
              <a:ext cx="1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 b="0"/>
                <a:t>I</a:t>
              </a:r>
            </a:p>
          </p:txBody>
        </p:sp>
      </p:grp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953000" y="1030288"/>
            <a:ext cx="1676400" cy="798512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6629400" y="1828800"/>
            <a:ext cx="0" cy="2646363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553200" y="1524000"/>
            <a:ext cx="854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6629400" y="1828800"/>
            <a:ext cx="63500" cy="57150"/>
          </a:xfrm>
          <a:custGeom>
            <a:avLst/>
            <a:gdLst/>
            <a:ahLst/>
            <a:cxnLst>
              <a:cxn ang="0">
                <a:pos x="12" y="1"/>
              </a:cxn>
              <a:cxn ang="0">
                <a:pos x="36" y="7"/>
              </a:cxn>
              <a:cxn ang="0">
                <a:pos x="30" y="31"/>
              </a:cxn>
              <a:cxn ang="0">
                <a:pos x="0" y="25"/>
              </a:cxn>
              <a:cxn ang="0">
                <a:pos x="12" y="1"/>
              </a:cxn>
            </a:cxnLst>
            <a:rect l="0" t="0" r="r" b="b"/>
            <a:pathLst>
              <a:path w="40" h="36">
                <a:moveTo>
                  <a:pt x="12" y="1"/>
                </a:moveTo>
                <a:cubicBezTo>
                  <a:pt x="20" y="3"/>
                  <a:pt x="32" y="0"/>
                  <a:pt x="36" y="7"/>
                </a:cubicBezTo>
                <a:cubicBezTo>
                  <a:pt x="40" y="14"/>
                  <a:pt x="37" y="27"/>
                  <a:pt x="30" y="31"/>
                </a:cubicBezTo>
                <a:cubicBezTo>
                  <a:pt x="21" y="36"/>
                  <a:pt x="10" y="27"/>
                  <a:pt x="0" y="25"/>
                </a:cubicBezTo>
                <a:cubicBezTo>
                  <a:pt x="7" y="4"/>
                  <a:pt x="2" y="11"/>
                  <a:pt x="12" y="1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2564" name="Freeform 36"/>
          <p:cNvSpPr>
            <a:spLocks/>
          </p:cNvSpPr>
          <p:nvPr/>
        </p:nvSpPr>
        <p:spPr bwMode="auto">
          <a:xfrm>
            <a:off x="3810000" y="5105400"/>
            <a:ext cx="90488" cy="8890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34" y="56"/>
              </a:cxn>
              <a:cxn ang="0">
                <a:pos x="10" y="16"/>
              </a:cxn>
            </a:cxnLst>
            <a:rect l="0" t="0" r="r" b="b"/>
            <a:pathLst>
              <a:path w="57" h="56">
                <a:moveTo>
                  <a:pt x="10" y="16"/>
                </a:moveTo>
                <a:cubicBezTo>
                  <a:pt x="57" y="0"/>
                  <a:pt x="56" y="22"/>
                  <a:pt x="34" y="56"/>
                </a:cubicBezTo>
                <a:cubicBezTo>
                  <a:pt x="0" y="45"/>
                  <a:pt x="10" y="56"/>
                  <a:pt x="10" y="16"/>
                </a:cubicBez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10. Rzutowanie prostokątne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908720"/>
            <a:ext cx="88569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Rzutowanie prostokątne jest to wierne odwzorowanie przedmiotu na płaszczyźnie za pomocą rzutów będących figurami płaskimi.</a:t>
            </a:r>
          </a:p>
          <a:p>
            <a:r>
              <a:rPr lang="pl-PL" sz="2800" dirty="0" smtClean="0"/>
              <a:t>Rysunek techniczny przedmiotu jest najczęściej podstawą jego wykonania. Z tego względu odwzorowywany przedmiot nie powinien mieć zniekształceń. Przedstawienie przedmiotu trójwymiarowego na dwuwymiarowym rysunku bez zniekształceń wymaga zastosowania specjalnych sposobów. Poznany wcześniej sposób rysowania przedmiotów w rzucie aksonometrycznym w pewnym stopniu zniekształca bryłę np. ścianka boczna, która w rzeczywistości jest prostokątna na takim rysunku ma kształt rombu.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reeform 3"/>
          <p:cNvSpPr>
            <a:spLocks/>
          </p:cNvSpPr>
          <p:nvPr/>
        </p:nvSpPr>
        <p:spPr bwMode="auto">
          <a:xfrm>
            <a:off x="4724400" y="609600"/>
            <a:ext cx="3048000" cy="41910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215188" y="1931988"/>
            <a:ext cx="481012" cy="565150"/>
            <a:chOff x="4656" y="1535"/>
            <a:chExt cx="212" cy="492"/>
          </a:xfrm>
        </p:grpSpPr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4656" y="1535"/>
              <a:ext cx="144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4704" y="1586"/>
              <a:ext cx="144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4752" y="1629"/>
              <a:ext cx="116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724400" y="995363"/>
            <a:ext cx="1752600" cy="757237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6477000" y="1752600"/>
            <a:ext cx="0" cy="2427288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400800" y="1447800"/>
            <a:ext cx="658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solidFill>
                <a:srgbClr val="00CC66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905000" y="609600"/>
            <a:ext cx="2819400" cy="28194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065463" y="996950"/>
            <a:ext cx="1658937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3041650" y="982663"/>
            <a:ext cx="63500" cy="36512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27" y="27"/>
              </a:cxn>
              <a:cxn ang="0">
                <a:pos x="6" y="24"/>
              </a:cxn>
              <a:cxn ang="0">
                <a:pos x="9" y="15"/>
              </a:cxn>
              <a:cxn ang="0">
                <a:pos x="0" y="18"/>
              </a:cxn>
              <a:cxn ang="0">
                <a:pos x="15" y="0"/>
              </a:cxn>
            </a:cxnLst>
            <a:rect l="0" t="0" r="r" b="b"/>
            <a:pathLst>
              <a:path w="55" h="32">
                <a:moveTo>
                  <a:pt x="15" y="0"/>
                </a:moveTo>
                <a:cubicBezTo>
                  <a:pt x="23" y="2"/>
                  <a:pt x="55" y="3"/>
                  <a:pt x="27" y="27"/>
                </a:cubicBezTo>
                <a:cubicBezTo>
                  <a:pt x="22" y="32"/>
                  <a:pt x="13" y="25"/>
                  <a:pt x="6" y="24"/>
                </a:cubicBezTo>
                <a:cubicBezTo>
                  <a:pt x="7" y="21"/>
                  <a:pt x="12" y="14"/>
                  <a:pt x="9" y="15"/>
                </a:cubicBezTo>
                <a:cubicBezTo>
                  <a:pt x="6" y="16"/>
                  <a:pt x="0" y="18"/>
                  <a:pt x="0" y="18"/>
                </a:cubicBezTo>
                <a:cubicBezTo>
                  <a:pt x="11" y="2"/>
                  <a:pt x="21" y="13"/>
                  <a:pt x="15" y="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005013" y="720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2590800" y="762000"/>
            <a:ext cx="496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FF0000"/>
                </a:solidFill>
              </a:rPr>
              <a:t>W</a:t>
            </a:r>
            <a:r>
              <a:rPr lang="pl-PL" sz="1800" baseline="-25000">
                <a:solidFill>
                  <a:srgbClr val="FF0000"/>
                </a:solidFill>
              </a:rPr>
              <a:t>1</a:t>
            </a:r>
            <a:endParaRPr lang="pl-PL" sz="1800">
              <a:solidFill>
                <a:srgbClr val="FF0000"/>
              </a:solidFill>
            </a:endParaRP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3065463" y="1052513"/>
            <a:ext cx="0" cy="2376487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 rot="5400000" flipH="1">
            <a:off x="2552700" y="2781300"/>
            <a:ext cx="2895600" cy="41910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276600" y="5791200"/>
            <a:ext cx="220663" cy="250825"/>
            <a:chOff x="2400" y="3840"/>
            <a:chExt cx="192" cy="96"/>
          </a:xfrm>
        </p:grpSpPr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3810000" y="5029200"/>
            <a:ext cx="1654175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3352800" y="4953000"/>
            <a:ext cx="53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 i="1">
              <a:solidFill>
                <a:srgbClr val="CC0066"/>
              </a:solidFill>
            </a:endParaRPr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3062288" y="3429000"/>
            <a:ext cx="747712" cy="1600200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80" name="Freeform 28"/>
          <p:cNvSpPr>
            <a:spLocks/>
          </p:cNvSpPr>
          <p:nvPr/>
        </p:nvSpPr>
        <p:spPr bwMode="auto">
          <a:xfrm>
            <a:off x="3048000" y="914400"/>
            <a:ext cx="107950" cy="90488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6477000" y="1752600"/>
            <a:ext cx="66675" cy="666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4" y="2"/>
              </a:cxn>
              <a:cxn ang="0">
                <a:pos x="40" y="26"/>
              </a:cxn>
              <a:cxn ang="0">
                <a:pos x="16" y="42"/>
              </a:cxn>
              <a:cxn ang="0">
                <a:pos x="0" y="18"/>
              </a:cxn>
            </a:cxnLst>
            <a:rect l="0" t="0" r="r" b="b"/>
            <a:pathLst>
              <a:path w="42" h="42">
                <a:moveTo>
                  <a:pt x="0" y="18"/>
                </a:moveTo>
                <a:cubicBezTo>
                  <a:pt x="8" y="13"/>
                  <a:pt x="15" y="0"/>
                  <a:pt x="24" y="2"/>
                </a:cubicBezTo>
                <a:cubicBezTo>
                  <a:pt x="33" y="4"/>
                  <a:pt x="42" y="17"/>
                  <a:pt x="40" y="26"/>
                </a:cubicBezTo>
                <a:cubicBezTo>
                  <a:pt x="38" y="35"/>
                  <a:pt x="24" y="37"/>
                  <a:pt x="16" y="42"/>
                </a:cubicBezTo>
                <a:cubicBezTo>
                  <a:pt x="11" y="34"/>
                  <a:pt x="0" y="18"/>
                  <a:pt x="0" y="18"/>
                </a:cubicBez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82" name="Freeform 30"/>
          <p:cNvSpPr>
            <a:spLocks/>
          </p:cNvSpPr>
          <p:nvPr/>
        </p:nvSpPr>
        <p:spPr bwMode="auto">
          <a:xfrm>
            <a:off x="3733800" y="4953000"/>
            <a:ext cx="90488" cy="8890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34" y="56"/>
              </a:cxn>
              <a:cxn ang="0">
                <a:pos x="10" y="16"/>
              </a:cxn>
            </a:cxnLst>
            <a:rect l="0" t="0" r="r" b="b"/>
            <a:pathLst>
              <a:path w="57" h="56">
                <a:moveTo>
                  <a:pt x="10" y="16"/>
                </a:moveTo>
                <a:cubicBezTo>
                  <a:pt x="57" y="0"/>
                  <a:pt x="56" y="22"/>
                  <a:pt x="34" y="56"/>
                </a:cubicBezTo>
                <a:cubicBezTo>
                  <a:pt x="0" y="45"/>
                  <a:pt x="10" y="56"/>
                  <a:pt x="10" y="16"/>
                </a:cubicBez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reeform 3"/>
          <p:cNvSpPr>
            <a:spLocks/>
          </p:cNvSpPr>
          <p:nvPr/>
        </p:nvSpPr>
        <p:spPr bwMode="auto">
          <a:xfrm>
            <a:off x="4724400" y="609600"/>
            <a:ext cx="3352800" cy="41148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446963" y="1908175"/>
            <a:ext cx="477837" cy="563563"/>
            <a:chOff x="4656" y="1535"/>
            <a:chExt cx="212" cy="500"/>
          </a:xfrm>
        </p:grpSpPr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4656" y="1535"/>
              <a:ext cx="144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4704" y="1586"/>
              <a:ext cx="14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4752" y="1630"/>
              <a:ext cx="116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724400" y="989013"/>
            <a:ext cx="1752600" cy="687387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6477000" y="1676400"/>
            <a:ext cx="0" cy="2382838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324600" y="1295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solidFill>
                <a:srgbClr val="00CC66"/>
              </a:solidFill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981200" y="609600"/>
            <a:ext cx="2743200" cy="27432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111500" y="985838"/>
            <a:ext cx="16129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3087688" y="973138"/>
            <a:ext cx="61912" cy="349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27" y="27"/>
              </a:cxn>
              <a:cxn ang="0">
                <a:pos x="6" y="24"/>
              </a:cxn>
              <a:cxn ang="0">
                <a:pos x="9" y="15"/>
              </a:cxn>
              <a:cxn ang="0">
                <a:pos x="0" y="18"/>
              </a:cxn>
              <a:cxn ang="0">
                <a:pos x="15" y="0"/>
              </a:cxn>
            </a:cxnLst>
            <a:rect l="0" t="0" r="r" b="b"/>
            <a:pathLst>
              <a:path w="55" h="32">
                <a:moveTo>
                  <a:pt x="15" y="0"/>
                </a:moveTo>
                <a:cubicBezTo>
                  <a:pt x="23" y="2"/>
                  <a:pt x="55" y="3"/>
                  <a:pt x="27" y="27"/>
                </a:cubicBezTo>
                <a:cubicBezTo>
                  <a:pt x="22" y="32"/>
                  <a:pt x="13" y="25"/>
                  <a:pt x="6" y="24"/>
                </a:cubicBezTo>
                <a:cubicBezTo>
                  <a:pt x="7" y="21"/>
                  <a:pt x="12" y="14"/>
                  <a:pt x="9" y="15"/>
                </a:cubicBezTo>
                <a:cubicBezTo>
                  <a:pt x="6" y="16"/>
                  <a:pt x="0" y="18"/>
                  <a:pt x="0" y="18"/>
                </a:cubicBezTo>
                <a:cubicBezTo>
                  <a:pt x="11" y="2"/>
                  <a:pt x="21" y="13"/>
                  <a:pt x="15" y="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074863" y="7175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590800" y="685800"/>
            <a:ext cx="619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FF0000"/>
                </a:solidFill>
              </a:rPr>
              <a:t>W</a:t>
            </a:r>
            <a:r>
              <a:rPr lang="pl-PL" sz="1800" baseline="-25000">
                <a:solidFill>
                  <a:srgbClr val="FF0000"/>
                </a:solidFill>
              </a:rPr>
              <a:t>1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111500" y="1039813"/>
            <a:ext cx="0" cy="2312987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 rot="5400000" flipH="1">
            <a:off x="2667000" y="2667000"/>
            <a:ext cx="2743200" cy="41148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276600" y="5562600"/>
            <a:ext cx="217488" cy="274638"/>
            <a:chOff x="2400" y="3840"/>
            <a:chExt cx="192" cy="96"/>
          </a:xfrm>
        </p:grpSpPr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3733800" y="4953000"/>
            <a:ext cx="175260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3276600" y="48768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3117850" y="3352800"/>
            <a:ext cx="615950" cy="1600200"/>
          </a:xfrm>
          <a:prstGeom prst="line">
            <a:avLst/>
          </a:prstGeom>
          <a:noFill/>
          <a:ln w="1270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604" name="Freeform 28"/>
          <p:cNvSpPr>
            <a:spLocks/>
          </p:cNvSpPr>
          <p:nvPr/>
        </p:nvSpPr>
        <p:spPr bwMode="auto">
          <a:xfrm>
            <a:off x="3048000" y="914400"/>
            <a:ext cx="107950" cy="90488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605" name="Freeform 29"/>
          <p:cNvSpPr>
            <a:spLocks/>
          </p:cNvSpPr>
          <p:nvPr/>
        </p:nvSpPr>
        <p:spPr bwMode="auto">
          <a:xfrm>
            <a:off x="6400800" y="1609725"/>
            <a:ext cx="66675" cy="666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4" y="2"/>
              </a:cxn>
              <a:cxn ang="0">
                <a:pos x="40" y="26"/>
              </a:cxn>
              <a:cxn ang="0">
                <a:pos x="16" y="42"/>
              </a:cxn>
              <a:cxn ang="0">
                <a:pos x="0" y="18"/>
              </a:cxn>
            </a:cxnLst>
            <a:rect l="0" t="0" r="r" b="b"/>
            <a:pathLst>
              <a:path w="42" h="42">
                <a:moveTo>
                  <a:pt x="0" y="18"/>
                </a:moveTo>
                <a:cubicBezTo>
                  <a:pt x="8" y="13"/>
                  <a:pt x="15" y="0"/>
                  <a:pt x="24" y="2"/>
                </a:cubicBezTo>
                <a:cubicBezTo>
                  <a:pt x="33" y="4"/>
                  <a:pt x="42" y="17"/>
                  <a:pt x="40" y="26"/>
                </a:cubicBezTo>
                <a:cubicBezTo>
                  <a:pt x="38" y="35"/>
                  <a:pt x="24" y="37"/>
                  <a:pt x="16" y="42"/>
                </a:cubicBezTo>
                <a:cubicBezTo>
                  <a:pt x="11" y="34"/>
                  <a:pt x="0" y="18"/>
                  <a:pt x="0" y="18"/>
                </a:cubicBez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606" name="Freeform 30"/>
          <p:cNvSpPr>
            <a:spLocks/>
          </p:cNvSpPr>
          <p:nvPr/>
        </p:nvSpPr>
        <p:spPr bwMode="auto">
          <a:xfrm>
            <a:off x="3657600" y="4876800"/>
            <a:ext cx="90488" cy="8890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34" y="56"/>
              </a:cxn>
              <a:cxn ang="0">
                <a:pos x="10" y="16"/>
              </a:cxn>
            </a:cxnLst>
            <a:rect l="0" t="0" r="r" b="b"/>
            <a:pathLst>
              <a:path w="57" h="56">
                <a:moveTo>
                  <a:pt x="10" y="16"/>
                </a:moveTo>
                <a:cubicBezTo>
                  <a:pt x="57" y="0"/>
                  <a:pt x="56" y="22"/>
                  <a:pt x="34" y="56"/>
                </a:cubicBezTo>
                <a:cubicBezTo>
                  <a:pt x="0" y="45"/>
                  <a:pt x="10" y="56"/>
                  <a:pt x="10" y="16"/>
                </a:cubicBez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2514600" y="1752600"/>
            <a:ext cx="4419600" cy="43434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3810000"/>
            <a:ext cx="3200400" cy="2667000"/>
            <a:chOff x="960" y="2160"/>
            <a:chExt cx="2016" cy="2016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960" y="2160"/>
              <a:ext cx="2016" cy="201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1056" y="3744"/>
              <a:ext cx="30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II</a:t>
              </a:r>
              <a:endParaRPr lang="pl-PL" sz="2400" b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724400" y="609600"/>
            <a:ext cx="3200400" cy="3200400"/>
            <a:chOff x="2976" y="144"/>
            <a:chExt cx="2016" cy="2016"/>
          </a:xfrm>
        </p:grpSpPr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976" y="144"/>
              <a:ext cx="2016" cy="201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4608" y="192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III</a:t>
              </a:r>
              <a:endParaRPr lang="pl-PL" sz="2400" b="0"/>
            </a:p>
          </p:txBody>
        </p:sp>
      </p:grp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524000" y="609600"/>
            <a:ext cx="3200400" cy="32004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2841625" y="1047750"/>
            <a:ext cx="4092575" cy="1905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2819400" y="1111250"/>
            <a:ext cx="22225" cy="498475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647825" y="733425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2841625" y="1047750"/>
            <a:ext cx="41275" cy="39688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26" y="6"/>
              </a:cxn>
              <a:cxn ang="0">
                <a:pos x="10" y="30"/>
              </a:cxn>
              <a:cxn ang="0">
                <a:pos x="8" y="0"/>
              </a:cxn>
            </a:cxnLst>
            <a:rect l="0" t="0" r="r" b="b"/>
            <a:pathLst>
              <a:path w="32" h="30">
                <a:moveTo>
                  <a:pt x="8" y="0"/>
                </a:moveTo>
                <a:cubicBezTo>
                  <a:pt x="14" y="2"/>
                  <a:pt x="26" y="6"/>
                  <a:pt x="26" y="6"/>
                </a:cubicBezTo>
                <a:cubicBezTo>
                  <a:pt x="32" y="25"/>
                  <a:pt x="25" y="25"/>
                  <a:pt x="10" y="30"/>
                </a:cubicBezTo>
                <a:cubicBezTo>
                  <a:pt x="0" y="27"/>
                  <a:pt x="8" y="10"/>
                  <a:pt x="8" y="0"/>
                </a:cubicBezTo>
                <a:close/>
              </a:path>
            </a:pathLst>
          </a:custGeom>
          <a:solidFill>
            <a:schemeClr val="tx1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286000" y="68580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FF3300"/>
                </a:solidFill>
              </a:rPr>
              <a:t>W</a:t>
            </a:r>
            <a:r>
              <a:rPr lang="pl-PL" sz="1800" baseline="-25000">
                <a:solidFill>
                  <a:srgbClr val="FF3300"/>
                </a:solidFill>
              </a:rPr>
              <a:t>1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2819400" y="6096000"/>
            <a:ext cx="1981200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6934200" y="1066800"/>
            <a:ext cx="0" cy="2743200"/>
          </a:xfrm>
          <a:prstGeom prst="line">
            <a:avLst/>
          </a:prstGeom>
          <a:noFill/>
          <a:ln w="12700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2438400" y="6019800"/>
            <a:ext cx="484188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1800">
                <a:solidFill>
                  <a:srgbClr val="CC0066"/>
                </a:solidFill>
              </a:rPr>
              <a:t>W</a:t>
            </a:r>
            <a:r>
              <a:rPr lang="pl-PL" sz="1800" baseline="-25000">
                <a:solidFill>
                  <a:srgbClr val="CC0066"/>
                </a:solidFill>
              </a:rPr>
              <a:t>2</a:t>
            </a: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6783388" y="684213"/>
            <a:ext cx="484187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</a:p>
        </p:txBody>
      </p:sp>
      <p:sp>
        <p:nvSpPr>
          <p:cNvPr id="25629" name="Freeform 29"/>
          <p:cNvSpPr>
            <a:spLocks/>
          </p:cNvSpPr>
          <p:nvPr/>
        </p:nvSpPr>
        <p:spPr bwMode="auto">
          <a:xfrm>
            <a:off x="2819400" y="990600"/>
            <a:ext cx="107950" cy="90488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5631" name="Freeform 31"/>
          <p:cNvSpPr>
            <a:spLocks/>
          </p:cNvSpPr>
          <p:nvPr/>
        </p:nvSpPr>
        <p:spPr bwMode="auto">
          <a:xfrm>
            <a:off x="2805113" y="6019800"/>
            <a:ext cx="90487" cy="8890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34" y="56"/>
              </a:cxn>
              <a:cxn ang="0">
                <a:pos x="10" y="16"/>
              </a:cxn>
            </a:cxnLst>
            <a:rect l="0" t="0" r="r" b="b"/>
            <a:pathLst>
              <a:path w="57" h="56">
                <a:moveTo>
                  <a:pt x="10" y="16"/>
                </a:moveTo>
                <a:cubicBezTo>
                  <a:pt x="57" y="0"/>
                  <a:pt x="56" y="22"/>
                  <a:pt x="34" y="56"/>
                </a:cubicBezTo>
                <a:cubicBezTo>
                  <a:pt x="0" y="45"/>
                  <a:pt x="10" y="56"/>
                  <a:pt x="10" y="16"/>
                </a:cubicBezTo>
                <a:close/>
              </a:path>
            </a:pathLst>
          </a:custGeom>
          <a:solidFill>
            <a:srgbClr val="CC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5632" name="Freeform 32"/>
          <p:cNvSpPr>
            <a:spLocks/>
          </p:cNvSpPr>
          <p:nvPr/>
        </p:nvSpPr>
        <p:spPr bwMode="auto">
          <a:xfrm>
            <a:off x="6867525" y="1000125"/>
            <a:ext cx="66675" cy="6667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4" y="2"/>
              </a:cxn>
              <a:cxn ang="0">
                <a:pos x="40" y="26"/>
              </a:cxn>
              <a:cxn ang="0">
                <a:pos x="16" y="42"/>
              </a:cxn>
              <a:cxn ang="0">
                <a:pos x="0" y="18"/>
              </a:cxn>
            </a:cxnLst>
            <a:rect l="0" t="0" r="r" b="b"/>
            <a:pathLst>
              <a:path w="42" h="42">
                <a:moveTo>
                  <a:pt x="0" y="18"/>
                </a:moveTo>
                <a:cubicBezTo>
                  <a:pt x="8" y="13"/>
                  <a:pt x="15" y="0"/>
                  <a:pt x="24" y="2"/>
                </a:cubicBezTo>
                <a:cubicBezTo>
                  <a:pt x="33" y="4"/>
                  <a:pt x="42" y="17"/>
                  <a:pt x="40" y="26"/>
                </a:cubicBezTo>
                <a:cubicBezTo>
                  <a:pt x="38" y="35"/>
                  <a:pt x="24" y="37"/>
                  <a:pt x="16" y="42"/>
                </a:cubicBezTo>
                <a:cubicBezTo>
                  <a:pt x="11" y="34"/>
                  <a:pt x="0" y="18"/>
                  <a:pt x="0" y="18"/>
                </a:cubicBezTo>
                <a:close/>
              </a:path>
            </a:pathLst>
          </a:cu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3455988" y="212725"/>
            <a:ext cx="2587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Rysunek rzutowy </a:t>
            </a:r>
            <a:r>
              <a:rPr lang="pl-PL" u="sng">
                <a:solidFill>
                  <a:schemeClr val="accent2"/>
                </a:solidFill>
              </a:rPr>
              <a:t>punktu</a:t>
            </a:r>
            <a:endParaRPr lang="pl-PL" sz="1200" u="sng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 - rzut punktu</a:t>
            </a:r>
          </a:p>
        </p:txBody>
      </p:sp>
      <p:pic>
        <p:nvPicPr>
          <p:cNvPr id="5" name="Obraz 4" descr="rzut punkt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30186"/>
            <a:ext cx="5688632" cy="5341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76470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Układ trzech rzutni.</a:t>
            </a:r>
          </a:p>
          <a:p>
            <a:r>
              <a:rPr lang="pl-PL" sz="2800" dirty="0" smtClean="0"/>
              <a:t>W przypadku przedmiotów o bardziej skomplikowanych kształtach do jednoznacznego odwzorowania stosujemy układ trzech rzutni wzajemnie prostopadłych.</a:t>
            </a:r>
          </a:p>
          <a:p>
            <a:endParaRPr lang="pl-PL" sz="2800" dirty="0" smtClean="0"/>
          </a:p>
          <a:p>
            <a:r>
              <a:rPr lang="pl-PL" sz="2800" dirty="0" smtClean="0"/>
              <a:t>Płaszczyzny te nazywamy:</a:t>
            </a:r>
            <a:br>
              <a:rPr lang="pl-PL" sz="2800" dirty="0" smtClean="0"/>
            </a:br>
            <a:r>
              <a:rPr lang="pl-PL" sz="2800" b="1" dirty="0" smtClean="0"/>
              <a:t>I -</a:t>
            </a:r>
            <a:r>
              <a:rPr lang="pl-PL" sz="2800" dirty="0" smtClean="0"/>
              <a:t> rzutnia </a:t>
            </a:r>
            <a:r>
              <a:rPr lang="pl-PL" sz="2800" b="1" dirty="0" smtClean="0"/>
              <a:t>pionowa</a:t>
            </a:r>
            <a:r>
              <a:rPr lang="pl-PL" sz="2800" dirty="0" smtClean="0"/>
              <a:t> zwana </a:t>
            </a:r>
            <a:r>
              <a:rPr lang="pl-PL" sz="2800" b="1" dirty="0" smtClean="0"/>
              <a:t>główną</a:t>
            </a:r>
            <a:r>
              <a:rPr lang="pl-PL" sz="2800" dirty="0" smtClean="0"/>
              <a:t>,</a:t>
            </a:r>
            <a:br>
              <a:rPr lang="pl-PL" sz="2800" dirty="0" smtClean="0"/>
            </a:br>
            <a:r>
              <a:rPr lang="pl-PL" sz="2800" b="1" dirty="0" smtClean="0"/>
              <a:t>II -</a:t>
            </a:r>
            <a:r>
              <a:rPr lang="pl-PL" sz="2800" dirty="0" smtClean="0"/>
              <a:t> rzutnia </a:t>
            </a:r>
            <a:r>
              <a:rPr lang="pl-PL" sz="2800" b="1" dirty="0" smtClean="0"/>
              <a:t>boczna</a:t>
            </a:r>
            <a:r>
              <a:rPr lang="pl-PL" sz="2800" dirty="0" smtClean="0"/>
              <a:t>, </a:t>
            </a:r>
            <a:br>
              <a:rPr lang="pl-PL" sz="2800" dirty="0" smtClean="0"/>
            </a:br>
            <a:r>
              <a:rPr lang="pl-PL" sz="2800" b="1" dirty="0" smtClean="0"/>
              <a:t>III -</a:t>
            </a:r>
            <a:r>
              <a:rPr lang="pl-PL" sz="2800" dirty="0" smtClean="0"/>
              <a:t> rzutnia </a:t>
            </a:r>
            <a:r>
              <a:rPr lang="pl-PL" sz="2800" b="1" dirty="0" smtClean="0"/>
              <a:t>pozioma</a:t>
            </a:r>
            <a:endParaRPr lang="pl-PL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3851920" cy="332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95536" y="6165304"/>
            <a:ext cx="2780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(Kostka, prostopadłościan)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764704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Rysując poszczególne rzuty na arkuszu należy pamiętać, że po ich wzajemnym ułożeniu względem siebie rozpoznajemy który z rzutów jest rzutem głównym, który bocznym a który z góry. Wobec tego nie jest obojętne w którym miejscu narysujemy kolejne rzuty. 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2975"/>
            <a:ext cx="5148064" cy="332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79512" y="2996952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Rzut </a:t>
            </a:r>
            <a:r>
              <a:rPr lang="pl-PL" sz="2400" b="1" dirty="0" smtClean="0"/>
              <a:t>I</a:t>
            </a:r>
            <a:r>
              <a:rPr lang="pl-PL" sz="2400" dirty="0" smtClean="0"/>
              <a:t> (z przodu) i rzut </a:t>
            </a:r>
            <a:r>
              <a:rPr lang="pl-PL" sz="2400" b="1" dirty="0" smtClean="0"/>
              <a:t>II</a:t>
            </a:r>
            <a:r>
              <a:rPr lang="pl-PL" sz="2400" dirty="0" smtClean="0"/>
              <a:t> (z góry) mają </a:t>
            </a:r>
            <a:r>
              <a:rPr lang="pl-PL" sz="2400" b="1" dirty="0" smtClean="0"/>
              <a:t>jednakową długość</a:t>
            </a:r>
            <a:r>
              <a:rPr lang="pl-PL" sz="2400" dirty="0" smtClean="0"/>
              <a:t> i leżą dokładnie </a:t>
            </a:r>
            <a:r>
              <a:rPr lang="pl-PL" sz="2400" b="1" dirty="0" smtClean="0"/>
              <a:t>jeden nad drugim</a:t>
            </a:r>
            <a:r>
              <a:rPr lang="pl-PL" sz="2400" dirty="0" smtClean="0"/>
              <a:t>.</a:t>
            </a:r>
            <a:br>
              <a:rPr lang="pl-PL" sz="2400" dirty="0" smtClean="0"/>
            </a:br>
            <a:r>
              <a:rPr lang="pl-PL" sz="2400" dirty="0" smtClean="0"/>
              <a:t>Rzut </a:t>
            </a:r>
            <a:r>
              <a:rPr lang="pl-PL" sz="2400" b="1" dirty="0" smtClean="0"/>
              <a:t>I</a:t>
            </a:r>
            <a:r>
              <a:rPr lang="pl-PL" sz="2400" dirty="0" smtClean="0"/>
              <a:t> (z przodu) i rzut </a:t>
            </a:r>
            <a:r>
              <a:rPr lang="pl-PL" sz="2400" b="1" dirty="0" smtClean="0"/>
              <a:t>III</a:t>
            </a:r>
            <a:r>
              <a:rPr lang="pl-PL" sz="2400" dirty="0" smtClean="0"/>
              <a:t> (z boku) leżą dokładnie </a:t>
            </a:r>
            <a:r>
              <a:rPr lang="pl-PL" sz="2400" b="1" dirty="0" smtClean="0"/>
              <a:t>obok siebie</a:t>
            </a:r>
            <a:r>
              <a:rPr lang="pl-PL" sz="2400" dirty="0" smtClean="0"/>
              <a:t> i mają </a:t>
            </a:r>
            <a:r>
              <a:rPr lang="pl-PL" sz="2400" b="1" dirty="0" smtClean="0"/>
              <a:t>jednakową wysokość</a:t>
            </a:r>
            <a:r>
              <a:rPr lang="pl-PL" sz="2400" dirty="0" smtClean="0"/>
              <a:t>.</a:t>
            </a:r>
            <a:br>
              <a:rPr lang="pl-PL" sz="2400" dirty="0" smtClean="0"/>
            </a:br>
            <a:r>
              <a:rPr lang="pl-PL" sz="2400" dirty="0" smtClean="0"/>
              <a:t>Rzuty z góry (</a:t>
            </a:r>
            <a:r>
              <a:rPr lang="pl-PL" sz="2400" b="1" dirty="0" smtClean="0"/>
              <a:t>II</a:t>
            </a:r>
            <a:r>
              <a:rPr lang="pl-PL" sz="2400" dirty="0" smtClean="0"/>
              <a:t>) i z boku (</a:t>
            </a:r>
            <a:r>
              <a:rPr lang="pl-PL" sz="2400" b="1" dirty="0" smtClean="0"/>
              <a:t>III</a:t>
            </a:r>
            <a:r>
              <a:rPr lang="pl-PL" sz="2400" dirty="0" smtClean="0"/>
              <a:t>) mają </a:t>
            </a:r>
            <a:r>
              <a:rPr lang="pl-PL" sz="2400" b="1" dirty="0" smtClean="0"/>
              <a:t>jednakową szerokość</a:t>
            </a:r>
            <a:r>
              <a:rPr lang="pl-PL" sz="2400" dirty="0" smtClean="0"/>
              <a:t>.</a:t>
            </a:r>
            <a:endParaRPr lang="pl-PL" sz="3600" dirty="0"/>
          </a:p>
        </p:txBody>
      </p:sp>
      <p:sp>
        <p:nvSpPr>
          <p:cNvPr id="8" name="Prostokąt 7"/>
          <p:cNvSpPr/>
          <p:nvPr/>
        </p:nvSpPr>
        <p:spPr>
          <a:xfrm>
            <a:off x="8244408" y="4797152"/>
            <a:ext cx="70724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800" b="1" dirty="0" smtClean="0">
                <a:solidFill>
                  <a:srgbClr val="FF0000"/>
                </a:solidFill>
              </a:rPr>
              <a:t>?</a:t>
            </a:r>
            <a:endParaRPr lang="pl-PL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 - rzut punktu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904141"/>
            <a:ext cx="9180512" cy="598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 - rzut punktu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606" y="1001636"/>
            <a:ext cx="9176605" cy="588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 - rzut punktu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9896"/>
            <a:ext cx="9144000" cy="58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 - rzuty figur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872"/>
          <a:stretch>
            <a:fillRect/>
          </a:stretch>
        </p:blipFill>
        <p:spPr bwMode="auto">
          <a:xfrm>
            <a:off x="486038" y="764704"/>
            <a:ext cx="819041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908720"/>
            <a:ext cx="4536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Rzut prostokątny powstaje w następujący sposób:</a:t>
            </a:r>
          </a:p>
          <a:p>
            <a:pPr>
              <a:buFont typeface="Arial" pitchFamily="34" charset="0"/>
              <a:buChar char="•"/>
            </a:pPr>
            <a:r>
              <a:rPr lang="pl-PL" sz="2400" b="1" dirty="0" smtClean="0"/>
              <a:t> </a:t>
            </a:r>
            <a:r>
              <a:rPr lang="pl-PL" sz="2400" dirty="0" smtClean="0"/>
              <a:t>przedmiot ustawiamy równolegle do rzutni, tak aby znalazł się pomiędzy obserwatorem a rzutnią,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patrzymy na przedmiot prostopadle do płaszczyzny rzutni,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z każdego widocznego punktu prowadzimy linię prostopadłą do rzutni,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punkty przecięcia tych linii z rzutnią łączymy odpowiednimi odcinkami otrzymując </a:t>
            </a:r>
            <a:r>
              <a:rPr lang="pl-PL" sz="2400" b="1" dirty="0" smtClean="0"/>
              <a:t>rzut prostokątny</a:t>
            </a:r>
            <a:r>
              <a:rPr lang="pl-PL" sz="2400" dirty="0" smtClean="0"/>
              <a:t> tego przedmiotu na daną rzutnię</a:t>
            </a:r>
            <a:endParaRPr lang="pl-PL" sz="3200" dirty="0"/>
          </a:p>
        </p:txBody>
      </p:sp>
      <p:pic>
        <p:nvPicPr>
          <p:cNvPr id="4" name="Obraz 3" descr="rzu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6677" y="2060848"/>
            <a:ext cx="4447323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 - rzuty figur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92088"/>
            <a:ext cx="862536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 - rzuty figur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29" y="764704"/>
            <a:ext cx="8253827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sp>
          <p:nvSpPr>
            <p:cNvPr id="26636" name="Freeform 12"/>
            <p:cNvSpPr>
              <a:spLocks/>
            </p:cNvSpPr>
            <p:nvPr/>
          </p:nvSpPr>
          <p:spPr bwMode="auto">
            <a:xfrm>
              <a:off x="3792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26628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6629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26631" name="Freeform 7"/>
            <p:cNvSpPr>
              <a:spLocks/>
            </p:cNvSpPr>
            <p:nvPr/>
          </p:nvSpPr>
          <p:spPr bwMode="auto">
            <a:xfrm rot="5400000" flipH="1">
              <a:off x="2568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886200" y="6172200"/>
            <a:ext cx="304800" cy="152400"/>
            <a:chOff x="2400" y="3840"/>
            <a:chExt cx="192" cy="96"/>
          </a:xfrm>
        </p:grpSpPr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467600" y="2514600"/>
            <a:ext cx="457200" cy="609600"/>
            <a:chOff x="4656" y="1536"/>
            <a:chExt cx="212" cy="384"/>
          </a:xfrm>
        </p:grpSpPr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4704" y="1584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sp>
        <p:nvSpPr>
          <p:cNvPr id="26641" name="Freeform 17"/>
          <p:cNvSpPr>
            <a:spLocks/>
          </p:cNvSpPr>
          <p:nvPr/>
        </p:nvSpPr>
        <p:spPr bwMode="auto">
          <a:xfrm>
            <a:off x="3200400" y="1066800"/>
            <a:ext cx="1828800" cy="533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1152"/>
              </a:cxn>
              <a:cxn ang="0">
                <a:pos x="1152" y="3360"/>
              </a:cxn>
              <a:cxn ang="0">
                <a:pos x="0" y="2208"/>
              </a:cxn>
              <a:cxn ang="0">
                <a:pos x="0" y="0"/>
              </a:cxn>
            </a:cxnLst>
            <a:rect l="0" t="0" r="r" b="b"/>
            <a:pathLst>
              <a:path w="1152" h="3360">
                <a:moveTo>
                  <a:pt x="0" y="0"/>
                </a:moveTo>
                <a:lnTo>
                  <a:pt x="1152" y="1152"/>
                </a:lnTo>
                <a:lnTo>
                  <a:pt x="1152" y="3360"/>
                </a:lnTo>
                <a:lnTo>
                  <a:pt x="0" y="2208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3657600" y="1981200"/>
            <a:ext cx="1111250" cy="2424113"/>
            <a:chOff x="2304" y="1248"/>
            <a:chExt cx="700" cy="1527"/>
          </a:xfrm>
        </p:grpSpPr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2352" y="1248"/>
              <a:ext cx="220" cy="231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800"/>
                <a:t>A</a:t>
              </a:r>
              <a:endParaRPr lang="pl-PL">
                <a:latin typeface="Times New Roman" pitchFamily="18" charset="0"/>
              </a:endParaRPr>
            </a:p>
          </p:txBody>
        </p:sp>
        <p:sp>
          <p:nvSpPr>
            <p:cNvPr id="26650" name="Text Box 26"/>
            <p:cNvSpPr txBox="1">
              <a:spLocks noChangeArrowheads="1"/>
            </p:cNvSpPr>
            <p:nvPr/>
          </p:nvSpPr>
          <p:spPr bwMode="auto">
            <a:xfrm>
              <a:off x="2784" y="2544"/>
              <a:ext cx="220" cy="231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800"/>
                <a:t>B</a:t>
              </a:r>
              <a:endParaRPr lang="pl-PL">
                <a:latin typeface="Times New Roman" pitchFamily="18" charset="0"/>
              </a:endParaRPr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2304" y="1344"/>
              <a:ext cx="432" cy="1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 flipH="1" flipV="1">
              <a:off x="2736" y="2688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 flipH="1" flipV="1">
              <a:off x="2304" y="1344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147638" y="5538788"/>
            <a:ext cx="2716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Rzutowanie </a:t>
            </a:r>
            <a:r>
              <a:rPr lang="pl-PL" u="sng">
                <a:solidFill>
                  <a:schemeClr val="accent2"/>
                </a:solidFill>
              </a:rPr>
              <a:t>ukośnego</a:t>
            </a:r>
            <a:r>
              <a:rPr lang="pl-PL">
                <a:solidFill>
                  <a:schemeClr val="accent2"/>
                </a:solidFill>
              </a:rPr>
              <a:t> odcinka</a:t>
            </a:r>
            <a:endParaRPr lang="pl-PL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1" grpId="0" animBg="1"/>
      <p:bldP spid="2666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711200"/>
            <a:ext cx="3886200" cy="3886200"/>
            <a:chOff x="1344" y="432"/>
            <a:chExt cx="2448" cy="2448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</p:grpSp>
      <p:sp>
        <p:nvSpPr>
          <p:cNvPr id="27655" name="Freeform 7"/>
          <p:cNvSpPr>
            <a:spLocks/>
          </p:cNvSpPr>
          <p:nvPr/>
        </p:nvSpPr>
        <p:spPr bwMode="auto">
          <a:xfrm>
            <a:off x="6019800" y="711200"/>
            <a:ext cx="1905000" cy="57912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467600" y="2540000"/>
            <a:ext cx="381000" cy="609600"/>
            <a:chOff x="4656" y="1536"/>
            <a:chExt cx="212" cy="384"/>
          </a:xfrm>
        </p:grpSpPr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4704" y="1584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2133600" y="4572000"/>
            <a:ext cx="5791200" cy="1905000"/>
            <a:chOff x="1344" y="2880"/>
            <a:chExt cx="3648" cy="1200"/>
          </a:xfrm>
        </p:grpSpPr>
        <p:sp>
          <p:nvSpPr>
            <p:cNvPr id="27661" name="Freeform 13"/>
            <p:cNvSpPr>
              <a:spLocks/>
            </p:cNvSpPr>
            <p:nvPr/>
          </p:nvSpPr>
          <p:spPr bwMode="auto">
            <a:xfrm rot="5400000" flipH="1">
              <a:off x="2568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448" y="3888"/>
              <a:ext cx="192" cy="96"/>
              <a:chOff x="2400" y="3840"/>
              <a:chExt cx="192" cy="96"/>
            </a:xfrm>
          </p:grpSpPr>
          <p:sp>
            <p:nvSpPr>
              <p:cNvPr id="27663" name="Line 15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7664" name="Line 16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971800" y="1447800"/>
            <a:ext cx="1371600" cy="2819400"/>
            <a:chOff x="1872" y="912"/>
            <a:chExt cx="864" cy="1776"/>
          </a:xfrm>
        </p:grpSpPr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>
              <a:off x="1872" y="912"/>
              <a:ext cx="43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1872" y="1824"/>
              <a:ext cx="864" cy="8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657600" y="2209800"/>
            <a:ext cx="685800" cy="3733800"/>
            <a:chOff x="2304" y="1392"/>
            <a:chExt cx="432" cy="2352"/>
          </a:xfrm>
        </p:grpSpPr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V="1">
              <a:off x="2304" y="1392"/>
              <a:ext cx="0" cy="19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 flipV="1">
              <a:off x="2736" y="2688"/>
              <a:ext cx="0" cy="105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971800" y="2895600"/>
            <a:ext cx="1371600" cy="3048000"/>
            <a:chOff x="1872" y="1824"/>
            <a:chExt cx="864" cy="1920"/>
          </a:xfrm>
        </p:grpSpPr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>
              <a:off x="1872" y="1824"/>
              <a:ext cx="0" cy="105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>
              <a:off x="1872" y="2880"/>
              <a:ext cx="864" cy="8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2971800" y="1473200"/>
            <a:ext cx="4419600" cy="2819400"/>
            <a:chOff x="1872" y="912"/>
            <a:chExt cx="2784" cy="1776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1872" y="912"/>
              <a:ext cx="2352" cy="432"/>
              <a:chOff x="1872" y="912"/>
              <a:chExt cx="2352" cy="432"/>
            </a:xfrm>
          </p:grpSpPr>
          <p:sp>
            <p:nvSpPr>
              <p:cNvPr id="27676" name="Line 28"/>
              <p:cNvSpPr>
                <a:spLocks noChangeShapeType="1"/>
              </p:cNvSpPr>
              <p:nvPr/>
            </p:nvSpPr>
            <p:spPr bwMode="auto">
              <a:xfrm>
                <a:off x="1872" y="91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1" name="Group 30"/>
            <p:cNvGrpSpPr>
              <a:grpSpLocks/>
            </p:cNvGrpSpPr>
            <p:nvPr/>
          </p:nvGrpSpPr>
          <p:grpSpPr bwMode="auto">
            <a:xfrm>
              <a:off x="1872" y="1824"/>
              <a:ext cx="2784" cy="864"/>
              <a:chOff x="1872" y="1824"/>
              <a:chExt cx="2784" cy="864"/>
            </a:xfrm>
          </p:grpSpPr>
          <p:sp>
            <p:nvSpPr>
              <p:cNvPr id="27679" name="Line 31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>
                <a:off x="3792" y="1824"/>
                <a:ext cx="864" cy="86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2" name="Group 33"/>
          <p:cNvGrpSpPr>
            <a:grpSpLocks/>
          </p:cNvGrpSpPr>
          <p:nvPr/>
        </p:nvGrpSpPr>
        <p:grpSpPr bwMode="auto">
          <a:xfrm>
            <a:off x="3657600" y="2133600"/>
            <a:ext cx="3733800" cy="2133600"/>
            <a:chOff x="2304" y="1344"/>
            <a:chExt cx="2352" cy="1344"/>
          </a:xfrm>
        </p:grpSpPr>
        <p:sp>
          <p:nvSpPr>
            <p:cNvPr id="27682" name="Line 34"/>
            <p:cNvSpPr>
              <a:spLocks noChangeShapeType="1"/>
            </p:cNvSpPr>
            <p:nvPr/>
          </p:nvSpPr>
          <p:spPr bwMode="auto">
            <a:xfrm>
              <a:off x="2304" y="1344"/>
              <a:ext cx="192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>
              <a:off x="2736" y="2688"/>
              <a:ext cx="192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6705600" y="2133600"/>
            <a:ext cx="720725" cy="2146300"/>
            <a:chOff x="2296" y="1344"/>
            <a:chExt cx="454" cy="1352"/>
          </a:xfrm>
        </p:grpSpPr>
        <p:sp>
          <p:nvSpPr>
            <p:cNvPr id="27685" name="Line 37"/>
            <p:cNvSpPr>
              <a:spLocks noChangeShapeType="1"/>
            </p:cNvSpPr>
            <p:nvPr/>
          </p:nvSpPr>
          <p:spPr bwMode="auto">
            <a:xfrm>
              <a:off x="2304" y="1344"/>
              <a:ext cx="432" cy="1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686" name="Freeform 38"/>
            <p:cNvSpPr>
              <a:spLocks/>
            </p:cNvSpPr>
            <p:nvPr/>
          </p:nvSpPr>
          <p:spPr bwMode="auto">
            <a:xfrm>
              <a:off x="2296" y="1346"/>
              <a:ext cx="21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18"/>
                </a:cxn>
                <a:cxn ang="0">
                  <a:pos x="4" y="16"/>
                </a:cxn>
                <a:cxn ang="0">
                  <a:pos x="6" y="0"/>
                </a:cxn>
              </a:cxnLst>
              <a:rect l="0" t="0" r="r" b="b"/>
              <a:pathLst>
                <a:path w="21" h="18">
                  <a:moveTo>
                    <a:pt x="6" y="0"/>
                  </a:moveTo>
                  <a:cubicBezTo>
                    <a:pt x="21" y="3"/>
                    <a:pt x="21" y="3"/>
                    <a:pt x="18" y="18"/>
                  </a:cubicBezTo>
                  <a:cubicBezTo>
                    <a:pt x="13" y="17"/>
                    <a:pt x="8" y="18"/>
                    <a:pt x="4" y="16"/>
                  </a:cubicBezTo>
                  <a:cubicBezTo>
                    <a:pt x="0" y="14"/>
                    <a:pt x="1" y="0"/>
                    <a:pt x="6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687" name="Freeform 39"/>
            <p:cNvSpPr>
              <a:spLocks/>
            </p:cNvSpPr>
            <p:nvPr/>
          </p:nvSpPr>
          <p:spPr bwMode="auto">
            <a:xfrm>
              <a:off x="2719" y="2668"/>
              <a:ext cx="31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5" y="24"/>
                </a:cxn>
                <a:cxn ang="0">
                  <a:pos x="9" y="0"/>
                </a:cxn>
              </a:cxnLst>
              <a:rect l="0" t="0" r="r" b="b"/>
              <a:pathLst>
                <a:path w="31" h="28">
                  <a:moveTo>
                    <a:pt x="9" y="0"/>
                  </a:moveTo>
                  <a:cubicBezTo>
                    <a:pt x="31" y="3"/>
                    <a:pt x="28" y="3"/>
                    <a:pt x="25" y="24"/>
                  </a:cubicBezTo>
                  <a:cubicBezTo>
                    <a:pt x="0" y="21"/>
                    <a:pt x="6" y="28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3638550" y="5251450"/>
            <a:ext cx="708025" cy="703263"/>
            <a:chOff x="2292" y="3308"/>
            <a:chExt cx="446" cy="443"/>
          </a:xfrm>
        </p:grpSpPr>
        <p:sp>
          <p:nvSpPr>
            <p:cNvPr id="27689" name="Line 41"/>
            <p:cNvSpPr>
              <a:spLocks noChangeShapeType="1"/>
            </p:cNvSpPr>
            <p:nvPr/>
          </p:nvSpPr>
          <p:spPr bwMode="auto">
            <a:xfrm>
              <a:off x="2304" y="3312"/>
              <a:ext cx="432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690" name="Freeform 42"/>
            <p:cNvSpPr>
              <a:spLocks/>
            </p:cNvSpPr>
            <p:nvPr/>
          </p:nvSpPr>
          <p:spPr bwMode="auto">
            <a:xfrm>
              <a:off x="2292" y="3308"/>
              <a:ext cx="27" cy="3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26" y="12"/>
                </a:cxn>
                <a:cxn ang="0">
                  <a:pos x="24" y="26"/>
                </a:cxn>
                <a:cxn ang="0">
                  <a:pos x="12" y="6"/>
                </a:cxn>
              </a:cxnLst>
              <a:rect l="0" t="0" r="r" b="b"/>
              <a:pathLst>
                <a:path w="27" h="33">
                  <a:moveTo>
                    <a:pt x="12" y="6"/>
                  </a:moveTo>
                  <a:cubicBezTo>
                    <a:pt x="20" y="0"/>
                    <a:pt x="23" y="3"/>
                    <a:pt x="26" y="12"/>
                  </a:cubicBezTo>
                  <a:cubicBezTo>
                    <a:pt x="25" y="17"/>
                    <a:pt x="27" y="23"/>
                    <a:pt x="24" y="26"/>
                  </a:cubicBezTo>
                  <a:cubicBezTo>
                    <a:pt x="17" y="33"/>
                    <a:pt x="0" y="6"/>
                    <a:pt x="12" y="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691" name="Freeform 43"/>
            <p:cNvSpPr>
              <a:spLocks/>
            </p:cNvSpPr>
            <p:nvPr/>
          </p:nvSpPr>
          <p:spPr bwMode="auto">
            <a:xfrm>
              <a:off x="2712" y="3728"/>
              <a:ext cx="26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2" y="20"/>
                </a:cxn>
                <a:cxn ang="0">
                  <a:pos x="6" y="0"/>
                </a:cxn>
              </a:cxnLst>
              <a:rect l="0" t="0" r="r" b="b"/>
              <a:pathLst>
                <a:path w="26" h="23">
                  <a:moveTo>
                    <a:pt x="6" y="0"/>
                  </a:moveTo>
                  <a:cubicBezTo>
                    <a:pt x="26" y="2"/>
                    <a:pt x="25" y="2"/>
                    <a:pt x="22" y="20"/>
                  </a:cubicBezTo>
                  <a:cubicBezTo>
                    <a:pt x="0" y="17"/>
                    <a:pt x="6" y="23"/>
                    <a:pt x="6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3657600" y="2209800"/>
            <a:ext cx="3733800" cy="3733800"/>
            <a:chOff x="2304" y="1392"/>
            <a:chExt cx="2352" cy="2352"/>
          </a:xfrm>
        </p:grpSpPr>
        <p:grpSp>
          <p:nvGrpSpPr>
            <p:cNvPr id="16" name="Group 45"/>
            <p:cNvGrpSpPr>
              <a:grpSpLocks/>
            </p:cNvGrpSpPr>
            <p:nvPr/>
          </p:nvGrpSpPr>
          <p:grpSpPr bwMode="auto">
            <a:xfrm>
              <a:off x="2304" y="1392"/>
              <a:ext cx="1920" cy="1920"/>
              <a:chOff x="2304" y="1392"/>
              <a:chExt cx="1920" cy="1920"/>
            </a:xfrm>
          </p:grpSpPr>
          <p:sp>
            <p:nvSpPr>
              <p:cNvPr id="27694" name="Line 46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7695" name="Line 47"/>
              <p:cNvSpPr>
                <a:spLocks noChangeShapeType="1"/>
              </p:cNvSpPr>
              <p:nvPr/>
            </p:nvSpPr>
            <p:spPr bwMode="auto">
              <a:xfrm flipV="1">
                <a:off x="4224" y="1392"/>
                <a:ext cx="0" cy="192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2736" y="2688"/>
              <a:ext cx="1920" cy="1056"/>
              <a:chOff x="2736" y="2688"/>
              <a:chExt cx="1920" cy="1056"/>
            </a:xfrm>
          </p:grpSpPr>
          <p:sp>
            <p:nvSpPr>
              <p:cNvPr id="27697" name="Line 49"/>
              <p:cNvSpPr>
                <a:spLocks noChangeShapeType="1"/>
              </p:cNvSpPr>
              <p:nvPr/>
            </p:nvSpPr>
            <p:spPr bwMode="auto">
              <a:xfrm>
                <a:off x="2736" y="37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7698" name="Line 50"/>
              <p:cNvSpPr>
                <a:spLocks noChangeShapeType="1"/>
              </p:cNvSpPr>
              <p:nvPr/>
            </p:nvSpPr>
            <p:spPr bwMode="auto">
              <a:xfrm flipV="1">
                <a:off x="4656" y="2688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27702" name="Freeform 54"/>
          <p:cNvSpPr>
            <a:spLocks/>
          </p:cNvSpPr>
          <p:nvPr/>
        </p:nvSpPr>
        <p:spPr bwMode="auto">
          <a:xfrm>
            <a:off x="3644900" y="2136775"/>
            <a:ext cx="33338" cy="285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8" y="18"/>
              </a:cxn>
              <a:cxn ang="0">
                <a:pos x="4" y="16"/>
              </a:cxn>
              <a:cxn ang="0">
                <a:pos x="6" y="0"/>
              </a:cxn>
            </a:cxnLst>
            <a:rect l="0" t="0" r="r" b="b"/>
            <a:pathLst>
              <a:path w="21" h="18">
                <a:moveTo>
                  <a:pt x="6" y="0"/>
                </a:moveTo>
                <a:cubicBezTo>
                  <a:pt x="21" y="3"/>
                  <a:pt x="21" y="3"/>
                  <a:pt x="18" y="18"/>
                </a:cubicBezTo>
                <a:cubicBezTo>
                  <a:pt x="13" y="17"/>
                  <a:pt x="8" y="18"/>
                  <a:pt x="4" y="16"/>
                </a:cubicBezTo>
                <a:cubicBezTo>
                  <a:pt x="0" y="14"/>
                  <a:pt x="1" y="0"/>
                  <a:pt x="6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27703" name="Freeform 55"/>
          <p:cNvSpPr>
            <a:spLocks/>
          </p:cNvSpPr>
          <p:nvPr/>
        </p:nvSpPr>
        <p:spPr bwMode="auto">
          <a:xfrm>
            <a:off x="4316413" y="4235450"/>
            <a:ext cx="49212" cy="4445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25" y="24"/>
              </a:cxn>
              <a:cxn ang="0">
                <a:pos x="9" y="0"/>
              </a:cxn>
            </a:cxnLst>
            <a:rect l="0" t="0" r="r" b="b"/>
            <a:pathLst>
              <a:path w="31" h="28">
                <a:moveTo>
                  <a:pt x="9" y="0"/>
                </a:moveTo>
                <a:cubicBezTo>
                  <a:pt x="31" y="3"/>
                  <a:pt x="28" y="3"/>
                  <a:pt x="25" y="24"/>
                </a:cubicBezTo>
                <a:cubicBezTo>
                  <a:pt x="0" y="21"/>
                  <a:pt x="6" y="28"/>
                  <a:pt x="9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8" name="Group 75"/>
          <p:cNvGrpSpPr>
            <a:grpSpLocks/>
          </p:cNvGrpSpPr>
          <p:nvPr/>
        </p:nvGrpSpPr>
        <p:grpSpPr bwMode="auto">
          <a:xfrm>
            <a:off x="3581400" y="1828800"/>
            <a:ext cx="1087438" cy="2438400"/>
            <a:chOff x="2256" y="1152"/>
            <a:chExt cx="685" cy="1536"/>
          </a:xfrm>
        </p:grpSpPr>
        <p:sp>
          <p:nvSpPr>
            <p:cNvPr id="27701" name="Line 53"/>
            <p:cNvSpPr>
              <a:spLocks noChangeShapeType="1"/>
            </p:cNvSpPr>
            <p:nvPr/>
          </p:nvSpPr>
          <p:spPr bwMode="auto">
            <a:xfrm>
              <a:off x="2304" y="1344"/>
              <a:ext cx="432" cy="1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9" name="Group 56"/>
            <p:cNvGrpSpPr>
              <a:grpSpLocks/>
            </p:cNvGrpSpPr>
            <p:nvPr/>
          </p:nvGrpSpPr>
          <p:grpSpPr bwMode="auto">
            <a:xfrm>
              <a:off x="2256" y="1152"/>
              <a:ext cx="685" cy="1508"/>
              <a:chOff x="2256" y="1152"/>
              <a:chExt cx="685" cy="1508"/>
            </a:xfrm>
          </p:grpSpPr>
          <p:sp>
            <p:nvSpPr>
              <p:cNvPr id="27705" name="Text Box 57"/>
              <p:cNvSpPr txBox="1">
                <a:spLocks noChangeArrowheads="1"/>
              </p:cNvSpPr>
              <p:nvPr/>
            </p:nvSpPr>
            <p:spPr bwMode="auto">
              <a:xfrm>
                <a:off x="2256" y="1152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endParaRPr lang="pl-PL">
                  <a:latin typeface="Times New Roman" pitchFamily="18" charset="0"/>
                </a:endParaRPr>
              </a:p>
            </p:txBody>
          </p:sp>
          <p:sp>
            <p:nvSpPr>
              <p:cNvPr id="27706" name="Text Box 58"/>
              <p:cNvSpPr txBox="1">
                <a:spLocks noChangeArrowheads="1"/>
              </p:cNvSpPr>
              <p:nvPr/>
            </p:nvSpPr>
            <p:spPr bwMode="auto">
              <a:xfrm>
                <a:off x="2733" y="2448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endParaRPr lang="pl-PL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2925763" y="1470025"/>
            <a:ext cx="65087" cy="1450975"/>
            <a:chOff x="1843" y="910"/>
            <a:chExt cx="41" cy="914"/>
          </a:xfrm>
        </p:grpSpPr>
        <p:sp>
          <p:nvSpPr>
            <p:cNvPr id="27708" name="Line 60"/>
            <p:cNvSpPr>
              <a:spLocks noChangeShapeType="1"/>
            </p:cNvSpPr>
            <p:nvPr/>
          </p:nvSpPr>
          <p:spPr bwMode="auto">
            <a:xfrm>
              <a:off x="1872" y="912"/>
              <a:ext cx="0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709" name="Freeform 61"/>
            <p:cNvSpPr>
              <a:spLocks/>
            </p:cNvSpPr>
            <p:nvPr/>
          </p:nvSpPr>
          <p:spPr bwMode="auto">
            <a:xfrm>
              <a:off x="1855" y="910"/>
              <a:ext cx="29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30"/>
                </a:cxn>
                <a:cxn ang="0">
                  <a:pos x="15" y="0"/>
                </a:cxn>
              </a:cxnLst>
              <a:rect l="0" t="0" r="r" b="b"/>
              <a:pathLst>
                <a:path w="29" h="30">
                  <a:moveTo>
                    <a:pt x="15" y="0"/>
                  </a:moveTo>
                  <a:cubicBezTo>
                    <a:pt x="27" y="4"/>
                    <a:pt x="29" y="25"/>
                    <a:pt x="15" y="30"/>
                  </a:cubicBezTo>
                  <a:cubicBezTo>
                    <a:pt x="2" y="26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7710" name="Freeform 62"/>
            <p:cNvSpPr>
              <a:spLocks/>
            </p:cNvSpPr>
            <p:nvPr/>
          </p:nvSpPr>
          <p:spPr bwMode="auto">
            <a:xfrm>
              <a:off x="1843" y="1798"/>
              <a:ext cx="41" cy="2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24"/>
                </a:cxn>
                <a:cxn ang="0">
                  <a:pos x="29" y="0"/>
                </a:cxn>
              </a:cxnLst>
              <a:rect l="0" t="0" r="r" b="b"/>
              <a:pathLst>
                <a:path w="41" h="24">
                  <a:moveTo>
                    <a:pt x="29" y="0"/>
                  </a:moveTo>
                  <a:cubicBezTo>
                    <a:pt x="41" y="4"/>
                    <a:pt x="37" y="12"/>
                    <a:pt x="35" y="24"/>
                  </a:cubicBezTo>
                  <a:cubicBezTo>
                    <a:pt x="0" y="20"/>
                    <a:pt x="16" y="13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2505075" y="1165225"/>
            <a:ext cx="481013" cy="1838325"/>
            <a:chOff x="1578" y="734"/>
            <a:chExt cx="303" cy="1158"/>
          </a:xfrm>
        </p:grpSpPr>
        <p:sp>
          <p:nvSpPr>
            <p:cNvPr id="27712" name="Text Box 64"/>
            <p:cNvSpPr txBox="1">
              <a:spLocks noChangeArrowheads="1"/>
            </p:cNvSpPr>
            <p:nvPr/>
          </p:nvSpPr>
          <p:spPr bwMode="auto">
            <a:xfrm>
              <a:off x="1624" y="73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>
                <a:latin typeface="Times New Roman" pitchFamily="18" charset="0"/>
              </a:endParaRPr>
            </a:p>
          </p:txBody>
        </p:sp>
        <p:sp>
          <p:nvSpPr>
            <p:cNvPr id="27713" name="Text Box 65"/>
            <p:cNvSpPr txBox="1">
              <a:spLocks noChangeArrowheads="1"/>
            </p:cNvSpPr>
            <p:nvPr/>
          </p:nvSpPr>
          <p:spPr bwMode="auto">
            <a:xfrm>
              <a:off x="1578" y="168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  <a:endParaRPr lang="pl-PL">
                <a:latin typeface="Times New Roman" pitchFamily="18" charset="0"/>
              </a:endParaRPr>
            </a:p>
          </p:txBody>
        </p:sp>
      </p:grpSp>
      <p:grpSp>
        <p:nvGrpSpPr>
          <p:cNvPr id="22" name="Group 66"/>
          <p:cNvGrpSpPr>
            <a:grpSpLocks/>
          </p:cNvGrpSpPr>
          <p:nvPr/>
        </p:nvGrpSpPr>
        <p:grpSpPr bwMode="auto">
          <a:xfrm>
            <a:off x="3273425" y="5105400"/>
            <a:ext cx="1011238" cy="946150"/>
            <a:chOff x="2062" y="3216"/>
            <a:chExt cx="637" cy="596"/>
          </a:xfrm>
        </p:grpSpPr>
        <p:sp>
          <p:nvSpPr>
            <p:cNvPr id="27715" name="Text Box 67"/>
            <p:cNvSpPr txBox="1">
              <a:spLocks noChangeArrowheads="1"/>
            </p:cNvSpPr>
            <p:nvPr/>
          </p:nvSpPr>
          <p:spPr bwMode="auto">
            <a:xfrm>
              <a:off x="2062" y="321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</a:p>
          </p:txBody>
        </p:sp>
        <p:sp>
          <p:nvSpPr>
            <p:cNvPr id="27716" name="Text Box 68"/>
            <p:cNvSpPr txBox="1">
              <a:spLocks noChangeArrowheads="1"/>
            </p:cNvSpPr>
            <p:nvPr/>
          </p:nvSpPr>
          <p:spPr bwMode="auto">
            <a:xfrm>
              <a:off x="2442" y="360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</p:grpSp>
      <p:grpSp>
        <p:nvGrpSpPr>
          <p:cNvPr id="23" name="Group 69"/>
          <p:cNvGrpSpPr>
            <a:grpSpLocks/>
          </p:cNvGrpSpPr>
          <p:nvPr/>
        </p:nvGrpSpPr>
        <p:grpSpPr bwMode="auto">
          <a:xfrm>
            <a:off x="6702425" y="1828800"/>
            <a:ext cx="1084263" cy="2416175"/>
            <a:chOff x="4222" y="1152"/>
            <a:chExt cx="683" cy="1522"/>
          </a:xfrm>
        </p:grpSpPr>
        <p:sp>
          <p:nvSpPr>
            <p:cNvPr id="27718" name="Text Box 70"/>
            <p:cNvSpPr txBox="1">
              <a:spLocks noChangeArrowheads="1"/>
            </p:cNvSpPr>
            <p:nvPr/>
          </p:nvSpPr>
          <p:spPr bwMode="auto">
            <a:xfrm>
              <a:off x="4222" y="115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  <a:endParaRPr lang="pl-PL" baseline="-25000">
                <a:latin typeface="Times New Roman" pitchFamily="18" charset="0"/>
              </a:endParaRPr>
            </a:p>
          </p:txBody>
        </p:sp>
        <p:sp>
          <p:nvSpPr>
            <p:cNvPr id="27719" name="Text Box 71"/>
            <p:cNvSpPr txBox="1">
              <a:spLocks noChangeArrowheads="1"/>
            </p:cNvSpPr>
            <p:nvPr/>
          </p:nvSpPr>
          <p:spPr bwMode="auto">
            <a:xfrm>
              <a:off x="4648" y="246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</p:grpSp>
      <p:sp>
        <p:nvSpPr>
          <p:cNvPr id="27720" name="AutoShape 72"/>
          <p:cNvSpPr>
            <a:spLocks noChangeArrowheads="1"/>
          </p:cNvSpPr>
          <p:nvPr/>
        </p:nvSpPr>
        <p:spPr bwMode="auto">
          <a:xfrm>
            <a:off x="457200" y="24384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3366FF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27721" name="AutoShape 73"/>
          <p:cNvSpPr>
            <a:spLocks noChangeArrowheads="1"/>
          </p:cNvSpPr>
          <p:nvPr/>
        </p:nvSpPr>
        <p:spPr bwMode="auto">
          <a:xfrm rot="13387703">
            <a:off x="5410200" y="42672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3366FF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27722" name="AutoShape 74"/>
          <p:cNvSpPr>
            <a:spLocks noChangeArrowheads="1"/>
          </p:cNvSpPr>
          <p:nvPr/>
        </p:nvSpPr>
        <p:spPr bwMode="auto">
          <a:xfrm rot="5400000">
            <a:off x="3314700" y="8001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0" grpId="0" animBg="1"/>
      <p:bldP spid="27721" grpId="0" animBg="1"/>
      <p:bldP spid="277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6019800" y="685800"/>
            <a:ext cx="1905000" cy="5791200"/>
            <a:chOff x="3792" y="432"/>
            <a:chExt cx="1200" cy="3648"/>
          </a:xfrm>
        </p:grpSpPr>
        <p:sp>
          <p:nvSpPr>
            <p:cNvPr id="28678" name="Freeform 6"/>
            <p:cNvSpPr>
              <a:spLocks/>
            </p:cNvSpPr>
            <p:nvPr/>
          </p:nvSpPr>
          <p:spPr bwMode="auto">
            <a:xfrm>
              <a:off x="3792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704" y="1584"/>
              <a:ext cx="240" cy="384"/>
              <a:chOff x="4656" y="1536"/>
              <a:chExt cx="212" cy="384"/>
            </a:xfrm>
          </p:grpSpPr>
          <p:sp>
            <p:nvSpPr>
              <p:cNvPr id="28680" name="Text Box 8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28681" name="Text Box 9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28682" name="Text Box 10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2133600" y="4572000"/>
            <a:ext cx="5791200" cy="1905000"/>
            <a:chOff x="1344" y="2880"/>
            <a:chExt cx="3648" cy="1200"/>
          </a:xfrm>
        </p:grpSpPr>
        <p:sp>
          <p:nvSpPr>
            <p:cNvPr id="28684" name="Freeform 12"/>
            <p:cNvSpPr>
              <a:spLocks/>
            </p:cNvSpPr>
            <p:nvPr/>
          </p:nvSpPr>
          <p:spPr bwMode="auto">
            <a:xfrm rot="5400000" flipH="1">
              <a:off x="2568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448" y="3888"/>
              <a:ext cx="192" cy="96"/>
              <a:chOff x="2400" y="3840"/>
              <a:chExt cx="192" cy="96"/>
            </a:xfrm>
          </p:grpSpPr>
          <p:sp>
            <p:nvSpPr>
              <p:cNvPr id="28686" name="Line 14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8687" name="Line 15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971800" y="91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b="0">
                <a:latin typeface="Times New Roman" pitchFamily="18" charset="0"/>
              </a:rPr>
              <a:t> 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 rot="94608">
            <a:off x="6781800" y="182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>
                <a:latin typeface="Times New Roman" pitchFamily="18" charset="0"/>
              </a:rPr>
              <a:t> </a:t>
            </a:r>
            <a:endParaRPr lang="pl-PL" sz="1800">
              <a:latin typeface="Times New Roman" pitchFamily="18" charset="0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971800" y="1447800"/>
            <a:ext cx="1371600" cy="2819400"/>
            <a:chOff x="1872" y="912"/>
            <a:chExt cx="864" cy="1776"/>
          </a:xfrm>
        </p:grpSpPr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>
              <a:off x="1872" y="912"/>
              <a:ext cx="432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1872" y="1824"/>
              <a:ext cx="864" cy="8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3657600" y="2209800"/>
            <a:ext cx="685800" cy="3733800"/>
            <a:chOff x="2304" y="1392"/>
            <a:chExt cx="432" cy="2352"/>
          </a:xfrm>
        </p:grpSpPr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 flipV="1">
              <a:off x="2304" y="1392"/>
              <a:ext cx="0" cy="19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 flipV="1">
              <a:off x="2736" y="2688"/>
              <a:ext cx="0" cy="105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971800" y="2876550"/>
            <a:ext cx="1371600" cy="3048000"/>
            <a:chOff x="1872" y="1824"/>
            <a:chExt cx="864" cy="1920"/>
          </a:xfrm>
        </p:grpSpPr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>
              <a:off x="1872" y="1824"/>
              <a:ext cx="0" cy="105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698" name="Line 26"/>
            <p:cNvSpPr>
              <a:spLocks noChangeShapeType="1"/>
            </p:cNvSpPr>
            <p:nvPr/>
          </p:nvSpPr>
          <p:spPr bwMode="auto">
            <a:xfrm>
              <a:off x="1872" y="2880"/>
              <a:ext cx="864" cy="8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971800" y="1447800"/>
            <a:ext cx="4419600" cy="2819400"/>
            <a:chOff x="1872" y="912"/>
            <a:chExt cx="2784" cy="1776"/>
          </a:xfrm>
        </p:grpSpPr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1872" y="912"/>
              <a:ext cx="2352" cy="432"/>
              <a:chOff x="1872" y="912"/>
              <a:chExt cx="2352" cy="432"/>
            </a:xfrm>
          </p:grpSpPr>
          <p:sp>
            <p:nvSpPr>
              <p:cNvPr id="28701" name="Line 29"/>
              <p:cNvSpPr>
                <a:spLocks noChangeShapeType="1"/>
              </p:cNvSpPr>
              <p:nvPr/>
            </p:nvSpPr>
            <p:spPr bwMode="auto">
              <a:xfrm>
                <a:off x="1872" y="91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8702" name="Line 30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1872" y="1824"/>
              <a:ext cx="2784" cy="864"/>
              <a:chOff x="1872" y="1824"/>
              <a:chExt cx="2784" cy="864"/>
            </a:xfrm>
          </p:grpSpPr>
          <p:sp>
            <p:nvSpPr>
              <p:cNvPr id="28704" name="Line 32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8705" name="Line 33"/>
              <p:cNvSpPr>
                <a:spLocks noChangeShapeType="1"/>
              </p:cNvSpPr>
              <p:nvPr/>
            </p:nvSpPr>
            <p:spPr bwMode="auto">
              <a:xfrm>
                <a:off x="3792" y="1824"/>
                <a:ext cx="864" cy="86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3657600" y="2133600"/>
            <a:ext cx="3733800" cy="2133600"/>
            <a:chOff x="2304" y="1344"/>
            <a:chExt cx="2352" cy="1344"/>
          </a:xfrm>
        </p:grpSpPr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>
              <a:off x="2304" y="1344"/>
              <a:ext cx="192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708" name="Line 36"/>
            <p:cNvSpPr>
              <a:spLocks noChangeShapeType="1"/>
            </p:cNvSpPr>
            <p:nvPr/>
          </p:nvSpPr>
          <p:spPr bwMode="auto">
            <a:xfrm>
              <a:off x="2736" y="2688"/>
              <a:ext cx="192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6705600" y="2133600"/>
            <a:ext cx="720725" cy="2146300"/>
            <a:chOff x="2296" y="1344"/>
            <a:chExt cx="454" cy="1352"/>
          </a:xfrm>
        </p:grpSpPr>
        <p:sp>
          <p:nvSpPr>
            <p:cNvPr id="28710" name="Line 38"/>
            <p:cNvSpPr>
              <a:spLocks noChangeShapeType="1"/>
            </p:cNvSpPr>
            <p:nvPr/>
          </p:nvSpPr>
          <p:spPr bwMode="auto">
            <a:xfrm>
              <a:off x="2304" y="1344"/>
              <a:ext cx="432" cy="1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711" name="Freeform 39"/>
            <p:cNvSpPr>
              <a:spLocks/>
            </p:cNvSpPr>
            <p:nvPr/>
          </p:nvSpPr>
          <p:spPr bwMode="auto">
            <a:xfrm>
              <a:off x="2296" y="1346"/>
              <a:ext cx="21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18"/>
                </a:cxn>
                <a:cxn ang="0">
                  <a:pos x="4" y="16"/>
                </a:cxn>
                <a:cxn ang="0">
                  <a:pos x="6" y="0"/>
                </a:cxn>
              </a:cxnLst>
              <a:rect l="0" t="0" r="r" b="b"/>
              <a:pathLst>
                <a:path w="21" h="18">
                  <a:moveTo>
                    <a:pt x="6" y="0"/>
                  </a:moveTo>
                  <a:cubicBezTo>
                    <a:pt x="21" y="3"/>
                    <a:pt x="21" y="3"/>
                    <a:pt x="18" y="18"/>
                  </a:cubicBezTo>
                  <a:cubicBezTo>
                    <a:pt x="13" y="17"/>
                    <a:pt x="8" y="18"/>
                    <a:pt x="4" y="16"/>
                  </a:cubicBezTo>
                  <a:cubicBezTo>
                    <a:pt x="0" y="14"/>
                    <a:pt x="1" y="0"/>
                    <a:pt x="6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712" name="Freeform 40"/>
            <p:cNvSpPr>
              <a:spLocks/>
            </p:cNvSpPr>
            <p:nvPr/>
          </p:nvSpPr>
          <p:spPr bwMode="auto">
            <a:xfrm>
              <a:off x="2719" y="2668"/>
              <a:ext cx="31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5" y="24"/>
                </a:cxn>
                <a:cxn ang="0">
                  <a:pos x="9" y="0"/>
                </a:cxn>
              </a:cxnLst>
              <a:rect l="0" t="0" r="r" b="b"/>
              <a:pathLst>
                <a:path w="31" h="28">
                  <a:moveTo>
                    <a:pt x="9" y="0"/>
                  </a:moveTo>
                  <a:cubicBezTo>
                    <a:pt x="31" y="3"/>
                    <a:pt x="28" y="3"/>
                    <a:pt x="25" y="24"/>
                  </a:cubicBezTo>
                  <a:cubicBezTo>
                    <a:pt x="0" y="21"/>
                    <a:pt x="6" y="28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3638550" y="5251450"/>
            <a:ext cx="708025" cy="703263"/>
            <a:chOff x="2292" y="3308"/>
            <a:chExt cx="446" cy="443"/>
          </a:xfrm>
        </p:grpSpPr>
        <p:sp>
          <p:nvSpPr>
            <p:cNvPr id="28714" name="Line 42"/>
            <p:cNvSpPr>
              <a:spLocks noChangeShapeType="1"/>
            </p:cNvSpPr>
            <p:nvPr/>
          </p:nvSpPr>
          <p:spPr bwMode="auto">
            <a:xfrm>
              <a:off x="2304" y="3312"/>
              <a:ext cx="432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715" name="Freeform 43"/>
            <p:cNvSpPr>
              <a:spLocks/>
            </p:cNvSpPr>
            <p:nvPr/>
          </p:nvSpPr>
          <p:spPr bwMode="auto">
            <a:xfrm>
              <a:off x="2292" y="3308"/>
              <a:ext cx="27" cy="3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26" y="12"/>
                </a:cxn>
                <a:cxn ang="0">
                  <a:pos x="24" y="26"/>
                </a:cxn>
                <a:cxn ang="0">
                  <a:pos x="12" y="6"/>
                </a:cxn>
              </a:cxnLst>
              <a:rect l="0" t="0" r="r" b="b"/>
              <a:pathLst>
                <a:path w="27" h="33">
                  <a:moveTo>
                    <a:pt x="12" y="6"/>
                  </a:moveTo>
                  <a:cubicBezTo>
                    <a:pt x="20" y="0"/>
                    <a:pt x="23" y="3"/>
                    <a:pt x="26" y="12"/>
                  </a:cubicBezTo>
                  <a:cubicBezTo>
                    <a:pt x="25" y="17"/>
                    <a:pt x="27" y="23"/>
                    <a:pt x="24" y="26"/>
                  </a:cubicBezTo>
                  <a:cubicBezTo>
                    <a:pt x="17" y="33"/>
                    <a:pt x="0" y="6"/>
                    <a:pt x="12" y="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716" name="Freeform 44"/>
            <p:cNvSpPr>
              <a:spLocks/>
            </p:cNvSpPr>
            <p:nvPr/>
          </p:nvSpPr>
          <p:spPr bwMode="auto">
            <a:xfrm>
              <a:off x="2712" y="3728"/>
              <a:ext cx="26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2" y="20"/>
                </a:cxn>
                <a:cxn ang="0">
                  <a:pos x="6" y="0"/>
                </a:cxn>
              </a:cxnLst>
              <a:rect l="0" t="0" r="r" b="b"/>
              <a:pathLst>
                <a:path w="26" h="23">
                  <a:moveTo>
                    <a:pt x="6" y="0"/>
                  </a:moveTo>
                  <a:cubicBezTo>
                    <a:pt x="26" y="2"/>
                    <a:pt x="25" y="2"/>
                    <a:pt x="22" y="20"/>
                  </a:cubicBezTo>
                  <a:cubicBezTo>
                    <a:pt x="0" y="17"/>
                    <a:pt x="6" y="23"/>
                    <a:pt x="6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3657600" y="2209800"/>
            <a:ext cx="3733800" cy="3733800"/>
            <a:chOff x="2304" y="1392"/>
            <a:chExt cx="2352" cy="2352"/>
          </a:xfrm>
        </p:grpSpPr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2304" y="1392"/>
              <a:ext cx="1920" cy="1920"/>
              <a:chOff x="2304" y="1392"/>
              <a:chExt cx="1920" cy="1920"/>
            </a:xfrm>
          </p:grpSpPr>
          <p:sp>
            <p:nvSpPr>
              <p:cNvPr id="28719" name="Line 47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8720" name="Line 48"/>
              <p:cNvSpPr>
                <a:spLocks noChangeShapeType="1"/>
              </p:cNvSpPr>
              <p:nvPr/>
            </p:nvSpPr>
            <p:spPr bwMode="auto">
              <a:xfrm flipV="1">
                <a:off x="4224" y="1392"/>
                <a:ext cx="0" cy="192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8" name="Group 49"/>
            <p:cNvGrpSpPr>
              <a:grpSpLocks/>
            </p:cNvGrpSpPr>
            <p:nvPr/>
          </p:nvGrpSpPr>
          <p:grpSpPr bwMode="auto">
            <a:xfrm>
              <a:off x="2736" y="2688"/>
              <a:ext cx="1920" cy="1056"/>
              <a:chOff x="2736" y="2688"/>
              <a:chExt cx="1920" cy="1056"/>
            </a:xfrm>
          </p:grpSpPr>
          <p:sp>
            <p:nvSpPr>
              <p:cNvPr id="28722" name="Line 50"/>
              <p:cNvSpPr>
                <a:spLocks noChangeShapeType="1"/>
              </p:cNvSpPr>
              <p:nvPr/>
            </p:nvSpPr>
            <p:spPr bwMode="auto">
              <a:xfrm>
                <a:off x="2736" y="37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8723" name="Line 51"/>
              <p:cNvSpPr>
                <a:spLocks noChangeShapeType="1"/>
              </p:cNvSpPr>
              <p:nvPr/>
            </p:nvSpPr>
            <p:spPr bwMode="auto">
              <a:xfrm flipV="1">
                <a:off x="4656" y="2688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9" name="Group 52"/>
          <p:cNvGrpSpPr>
            <a:grpSpLocks/>
          </p:cNvGrpSpPr>
          <p:nvPr/>
        </p:nvGrpSpPr>
        <p:grpSpPr bwMode="auto">
          <a:xfrm>
            <a:off x="3644900" y="2133600"/>
            <a:ext cx="720725" cy="2146300"/>
            <a:chOff x="2296" y="1344"/>
            <a:chExt cx="454" cy="1352"/>
          </a:xfrm>
        </p:grpSpPr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2304" y="1344"/>
              <a:ext cx="432" cy="1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726" name="Freeform 54"/>
            <p:cNvSpPr>
              <a:spLocks/>
            </p:cNvSpPr>
            <p:nvPr/>
          </p:nvSpPr>
          <p:spPr bwMode="auto">
            <a:xfrm>
              <a:off x="2296" y="1346"/>
              <a:ext cx="21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18"/>
                </a:cxn>
                <a:cxn ang="0">
                  <a:pos x="4" y="16"/>
                </a:cxn>
                <a:cxn ang="0">
                  <a:pos x="6" y="0"/>
                </a:cxn>
              </a:cxnLst>
              <a:rect l="0" t="0" r="r" b="b"/>
              <a:pathLst>
                <a:path w="21" h="18">
                  <a:moveTo>
                    <a:pt x="6" y="0"/>
                  </a:moveTo>
                  <a:cubicBezTo>
                    <a:pt x="21" y="3"/>
                    <a:pt x="21" y="3"/>
                    <a:pt x="18" y="18"/>
                  </a:cubicBezTo>
                  <a:cubicBezTo>
                    <a:pt x="13" y="17"/>
                    <a:pt x="8" y="18"/>
                    <a:pt x="4" y="16"/>
                  </a:cubicBezTo>
                  <a:cubicBezTo>
                    <a:pt x="0" y="14"/>
                    <a:pt x="1" y="0"/>
                    <a:pt x="6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727" name="Freeform 55"/>
            <p:cNvSpPr>
              <a:spLocks/>
            </p:cNvSpPr>
            <p:nvPr/>
          </p:nvSpPr>
          <p:spPr bwMode="auto">
            <a:xfrm>
              <a:off x="2719" y="2668"/>
              <a:ext cx="31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5" y="24"/>
                </a:cxn>
                <a:cxn ang="0">
                  <a:pos x="9" y="0"/>
                </a:cxn>
              </a:cxnLst>
              <a:rect l="0" t="0" r="r" b="b"/>
              <a:pathLst>
                <a:path w="31" h="28">
                  <a:moveTo>
                    <a:pt x="9" y="0"/>
                  </a:moveTo>
                  <a:cubicBezTo>
                    <a:pt x="31" y="3"/>
                    <a:pt x="28" y="3"/>
                    <a:pt x="25" y="24"/>
                  </a:cubicBezTo>
                  <a:cubicBezTo>
                    <a:pt x="0" y="21"/>
                    <a:pt x="6" y="28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3581400" y="1828800"/>
            <a:ext cx="330200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endParaRPr lang="pl-PL">
              <a:latin typeface="Times New Roman" pitchFamily="18" charset="0"/>
            </a:endParaRP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4338638" y="3886200"/>
            <a:ext cx="330200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endParaRPr lang="pl-PL">
              <a:latin typeface="Times New Roman" pitchFamily="18" charset="0"/>
            </a:endParaRPr>
          </a:p>
        </p:txBody>
      </p:sp>
      <p:grpSp>
        <p:nvGrpSpPr>
          <p:cNvPr id="20" name="Group 58"/>
          <p:cNvGrpSpPr>
            <a:grpSpLocks/>
          </p:cNvGrpSpPr>
          <p:nvPr/>
        </p:nvGrpSpPr>
        <p:grpSpPr bwMode="auto">
          <a:xfrm>
            <a:off x="2925763" y="1444625"/>
            <a:ext cx="65087" cy="1450975"/>
            <a:chOff x="1843" y="910"/>
            <a:chExt cx="41" cy="914"/>
          </a:xfrm>
        </p:grpSpPr>
        <p:sp>
          <p:nvSpPr>
            <p:cNvPr id="28731" name="Line 59"/>
            <p:cNvSpPr>
              <a:spLocks noChangeShapeType="1"/>
            </p:cNvSpPr>
            <p:nvPr/>
          </p:nvSpPr>
          <p:spPr bwMode="auto">
            <a:xfrm>
              <a:off x="1872" y="912"/>
              <a:ext cx="0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732" name="Freeform 60"/>
            <p:cNvSpPr>
              <a:spLocks/>
            </p:cNvSpPr>
            <p:nvPr/>
          </p:nvSpPr>
          <p:spPr bwMode="auto">
            <a:xfrm>
              <a:off x="1855" y="910"/>
              <a:ext cx="29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30"/>
                </a:cxn>
                <a:cxn ang="0">
                  <a:pos x="15" y="0"/>
                </a:cxn>
              </a:cxnLst>
              <a:rect l="0" t="0" r="r" b="b"/>
              <a:pathLst>
                <a:path w="29" h="30">
                  <a:moveTo>
                    <a:pt x="15" y="0"/>
                  </a:moveTo>
                  <a:cubicBezTo>
                    <a:pt x="27" y="4"/>
                    <a:pt x="29" y="25"/>
                    <a:pt x="15" y="30"/>
                  </a:cubicBezTo>
                  <a:cubicBezTo>
                    <a:pt x="2" y="26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8733" name="Freeform 61"/>
            <p:cNvSpPr>
              <a:spLocks/>
            </p:cNvSpPr>
            <p:nvPr/>
          </p:nvSpPr>
          <p:spPr bwMode="auto">
            <a:xfrm>
              <a:off x="1843" y="1798"/>
              <a:ext cx="41" cy="2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24"/>
                </a:cxn>
                <a:cxn ang="0">
                  <a:pos x="29" y="0"/>
                </a:cxn>
              </a:cxnLst>
              <a:rect l="0" t="0" r="r" b="b"/>
              <a:pathLst>
                <a:path w="41" h="24">
                  <a:moveTo>
                    <a:pt x="29" y="0"/>
                  </a:moveTo>
                  <a:cubicBezTo>
                    <a:pt x="41" y="4"/>
                    <a:pt x="37" y="12"/>
                    <a:pt x="35" y="24"/>
                  </a:cubicBezTo>
                  <a:cubicBezTo>
                    <a:pt x="0" y="20"/>
                    <a:pt x="16" y="13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2578100" y="1165225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1</a:t>
            </a:r>
            <a:endParaRPr lang="pl-PL">
              <a:latin typeface="Times New Roman" pitchFamily="18" charset="0"/>
            </a:endParaRPr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2505075" y="26670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r>
              <a:rPr lang="pl-PL" baseline="-25000"/>
              <a:t>1</a:t>
            </a:r>
            <a:endParaRPr lang="pl-PL">
              <a:latin typeface="Times New Roman" pitchFamily="18" charset="0"/>
            </a:endParaRPr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3273425" y="51054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2</a:t>
            </a:r>
            <a:endParaRPr lang="pl-PL" baseline="-25000">
              <a:latin typeface="Times New Roman" pitchFamily="18" charset="0"/>
            </a:endParaRPr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6702425" y="18288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3</a:t>
            </a:r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3876675" y="57150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r>
              <a:rPr lang="pl-PL" baseline="-25000"/>
              <a:t>2</a:t>
            </a:r>
          </a:p>
        </p:txBody>
      </p:sp>
      <p:sp>
        <p:nvSpPr>
          <p:cNvPr id="28739" name="Text Box 67"/>
          <p:cNvSpPr txBox="1">
            <a:spLocks noChangeArrowheads="1"/>
          </p:cNvSpPr>
          <p:nvPr/>
        </p:nvSpPr>
        <p:spPr bwMode="auto">
          <a:xfrm>
            <a:off x="7378700" y="3908425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r>
              <a:rPr lang="pl-PL" baseline="-25000"/>
              <a:t>3</a:t>
            </a:r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2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6019800" y="685800"/>
            <a:ext cx="1905000" cy="5791200"/>
            <a:chOff x="3792" y="432"/>
            <a:chExt cx="1200" cy="3648"/>
          </a:xfrm>
        </p:grpSpPr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3792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704" y="1584"/>
              <a:ext cx="288" cy="384"/>
              <a:chOff x="4656" y="1536"/>
              <a:chExt cx="212" cy="384"/>
            </a:xfrm>
          </p:grpSpPr>
          <p:sp>
            <p:nvSpPr>
              <p:cNvPr id="29704" name="Text Box 8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29705" name="Text Box 9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2133600" y="4572000"/>
            <a:ext cx="5791200" cy="1905000"/>
            <a:chOff x="1344" y="2880"/>
            <a:chExt cx="3648" cy="1200"/>
          </a:xfrm>
        </p:grpSpPr>
        <p:sp>
          <p:nvSpPr>
            <p:cNvPr id="29708" name="Freeform 12"/>
            <p:cNvSpPr>
              <a:spLocks/>
            </p:cNvSpPr>
            <p:nvPr/>
          </p:nvSpPr>
          <p:spPr bwMode="auto">
            <a:xfrm rot="5400000" flipH="1">
              <a:off x="2568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448" y="3888"/>
              <a:ext cx="192" cy="96"/>
              <a:chOff x="2400" y="3840"/>
              <a:chExt cx="192" cy="96"/>
            </a:xfrm>
          </p:grpSpPr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971800" y="91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b="0">
                <a:latin typeface="Times New Roman" pitchFamily="18" charset="0"/>
              </a:rPr>
              <a:t> 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 rot="94608">
            <a:off x="6781800" y="182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>
                <a:latin typeface="Times New Roman" pitchFamily="18" charset="0"/>
              </a:rPr>
              <a:t> </a:t>
            </a:r>
            <a:endParaRPr lang="pl-PL" sz="1800">
              <a:latin typeface="Times New Roman" pitchFamily="18" charset="0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971800" y="2895600"/>
            <a:ext cx="1371600" cy="3048000"/>
            <a:chOff x="1872" y="1824"/>
            <a:chExt cx="864" cy="1920"/>
          </a:xfrm>
        </p:grpSpPr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1872" y="1824"/>
              <a:ext cx="0" cy="105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716" name="Line 20"/>
            <p:cNvSpPr>
              <a:spLocks noChangeShapeType="1"/>
            </p:cNvSpPr>
            <p:nvPr/>
          </p:nvSpPr>
          <p:spPr bwMode="auto">
            <a:xfrm>
              <a:off x="1872" y="2880"/>
              <a:ext cx="864" cy="8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2971800" y="1447800"/>
            <a:ext cx="4419600" cy="2819400"/>
            <a:chOff x="1872" y="912"/>
            <a:chExt cx="2784" cy="1776"/>
          </a:xfrm>
        </p:grpSpPr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1872" y="912"/>
              <a:ext cx="2352" cy="432"/>
              <a:chOff x="1872" y="912"/>
              <a:chExt cx="2352" cy="432"/>
            </a:xfrm>
          </p:grpSpPr>
          <p:sp>
            <p:nvSpPr>
              <p:cNvPr id="29719" name="Line 23"/>
              <p:cNvSpPr>
                <a:spLocks noChangeShapeType="1"/>
              </p:cNvSpPr>
              <p:nvPr/>
            </p:nvSpPr>
            <p:spPr bwMode="auto">
              <a:xfrm>
                <a:off x="1872" y="91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9720" name="Line 24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1872" y="1824"/>
              <a:ext cx="2784" cy="864"/>
              <a:chOff x="1872" y="1824"/>
              <a:chExt cx="2784" cy="864"/>
            </a:xfrm>
          </p:grpSpPr>
          <p:sp>
            <p:nvSpPr>
              <p:cNvPr id="29722" name="Line 26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9723" name="Line 27"/>
              <p:cNvSpPr>
                <a:spLocks noChangeShapeType="1"/>
              </p:cNvSpPr>
              <p:nvPr/>
            </p:nvSpPr>
            <p:spPr bwMode="auto">
              <a:xfrm>
                <a:off x="3792" y="1824"/>
                <a:ext cx="864" cy="864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6705600" y="2133600"/>
            <a:ext cx="720725" cy="2146300"/>
            <a:chOff x="2296" y="1344"/>
            <a:chExt cx="454" cy="1352"/>
          </a:xfrm>
        </p:grpSpPr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2304" y="1344"/>
              <a:ext cx="432" cy="134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2296" y="1346"/>
              <a:ext cx="21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8" y="18"/>
                </a:cxn>
                <a:cxn ang="0">
                  <a:pos x="4" y="16"/>
                </a:cxn>
                <a:cxn ang="0">
                  <a:pos x="6" y="0"/>
                </a:cxn>
              </a:cxnLst>
              <a:rect l="0" t="0" r="r" b="b"/>
              <a:pathLst>
                <a:path w="21" h="18">
                  <a:moveTo>
                    <a:pt x="6" y="0"/>
                  </a:moveTo>
                  <a:cubicBezTo>
                    <a:pt x="21" y="3"/>
                    <a:pt x="21" y="3"/>
                    <a:pt x="18" y="18"/>
                  </a:cubicBezTo>
                  <a:cubicBezTo>
                    <a:pt x="13" y="17"/>
                    <a:pt x="8" y="18"/>
                    <a:pt x="4" y="16"/>
                  </a:cubicBezTo>
                  <a:cubicBezTo>
                    <a:pt x="0" y="14"/>
                    <a:pt x="1" y="0"/>
                    <a:pt x="6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727" name="Freeform 31"/>
            <p:cNvSpPr>
              <a:spLocks/>
            </p:cNvSpPr>
            <p:nvPr/>
          </p:nvSpPr>
          <p:spPr bwMode="auto">
            <a:xfrm>
              <a:off x="2719" y="2668"/>
              <a:ext cx="31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5" y="24"/>
                </a:cxn>
                <a:cxn ang="0">
                  <a:pos x="9" y="0"/>
                </a:cxn>
              </a:cxnLst>
              <a:rect l="0" t="0" r="r" b="b"/>
              <a:pathLst>
                <a:path w="31" h="28">
                  <a:moveTo>
                    <a:pt x="9" y="0"/>
                  </a:moveTo>
                  <a:cubicBezTo>
                    <a:pt x="31" y="3"/>
                    <a:pt x="28" y="3"/>
                    <a:pt x="25" y="24"/>
                  </a:cubicBezTo>
                  <a:cubicBezTo>
                    <a:pt x="0" y="21"/>
                    <a:pt x="6" y="28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3638550" y="5251450"/>
            <a:ext cx="708025" cy="703263"/>
            <a:chOff x="2292" y="3308"/>
            <a:chExt cx="446" cy="443"/>
          </a:xfrm>
        </p:grpSpPr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2304" y="3312"/>
              <a:ext cx="432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730" name="Freeform 34"/>
            <p:cNvSpPr>
              <a:spLocks/>
            </p:cNvSpPr>
            <p:nvPr/>
          </p:nvSpPr>
          <p:spPr bwMode="auto">
            <a:xfrm>
              <a:off x="2292" y="3308"/>
              <a:ext cx="27" cy="3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26" y="12"/>
                </a:cxn>
                <a:cxn ang="0">
                  <a:pos x="24" y="26"/>
                </a:cxn>
                <a:cxn ang="0">
                  <a:pos x="12" y="6"/>
                </a:cxn>
              </a:cxnLst>
              <a:rect l="0" t="0" r="r" b="b"/>
              <a:pathLst>
                <a:path w="27" h="33">
                  <a:moveTo>
                    <a:pt x="12" y="6"/>
                  </a:moveTo>
                  <a:cubicBezTo>
                    <a:pt x="20" y="0"/>
                    <a:pt x="23" y="3"/>
                    <a:pt x="26" y="12"/>
                  </a:cubicBezTo>
                  <a:cubicBezTo>
                    <a:pt x="25" y="17"/>
                    <a:pt x="27" y="23"/>
                    <a:pt x="24" y="26"/>
                  </a:cubicBezTo>
                  <a:cubicBezTo>
                    <a:pt x="17" y="33"/>
                    <a:pt x="0" y="6"/>
                    <a:pt x="12" y="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auto">
            <a:xfrm>
              <a:off x="2712" y="3728"/>
              <a:ext cx="26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2" y="20"/>
                </a:cxn>
                <a:cxn ang="0">
                  <a:pos x="6" y="0"/>
                </a:cxn>
              </a:cxnLst>
              <a:rect l="0" t="0" r="r" b="b"/>
              <a:pathLst>
                <a:path w="26" h="23">
                  <a:moveTo>
                    <a:pt x="6" y="0"/>
                  </a:moveTo>
                  <a:cubicBezTo>
                    <a:pt x="26" y="2"/>
                    <a:pt x="25" y="2"/>
                    <a:pt x="22" y="20"/>
                  </a:cubicBezTo>
                  <a:cubicBezTo>
                    <a:pt x="0" y="17"/>
                    <a:pt x="6" y="23"/>
                    <a:pt x="6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3657600" y="2209800"/>
            <a:ext cx="3733800" cy="3733800"/>
            <a:chOff x="2304" y="1392"/>
            <a:chExt cx="2352" cy="2352"/>
          </a:xfrm>
        </p:grpSpPr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2304" y="1392"/>
              <a:ext cx="1920" cy="1920"/>
              <a:chOff x="2304" y="1392"/>
              <a:chExt cx="1920" cy="1920"/>
            </a:xfrm>
          </p:grpSpPr>
          <p:sp>
            <p:nvSpPr>
              <p:cNvPr id="29734" name="Line 38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9735" name="Line 39"/>
              <p:cNvSpPr>
                <a:spLocks noChangeShapeType="1"/>
              </p:cNvSpPr>
              <p:nvPr/>
            </p:nvSpPr>
            <p:spPr bwMode="auto">
              <a:xfrm flipV="1">
                <a:off x="4224" y="1392"/>
                <a:ext cx="0" cy="192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2736" y="2688"/>
              <a:ext cx="1920" cy="1056"/>
              <a:chOff x="2736" y="2688"/>
              <a:chExt cx="1920" cy="1056"/>
            </a:xfrm>
          </p:grpSpPr>
          <p:sp>
            <p:nvSpPr>
              <p:cNvPr id="29737" name="Line 41"/>
              <p:cNvSpPr>
                <a:spLocks noChangeShapeType="1"/>
              </p:cNvSpPr>
              <p:nvPr/>
            </p:nvSpPr>
            <p:spPr bwMode="auto">
              <a:xfrm>
                <a:off x="2736" y="3744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29738" name="Line 42"/>
              <p:cNvSpPr>
                <a:spLocks noChangeShapeType="1"/>
              </p:cNvSpPr>
              <p:nvPr/>
            </p:nvSpPr>
            <p:spPr bwMode="auto">
              <a:xfrm flipV="1">
                <a:off x="4656" y="2688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2925763" y="1425575"/>
            <a:ext cx="65087" cy="1450975"/>
            <a:chOff x="1843" y="910"/>
            <a:chExt cx="41" cy="914"/>
          </a:xfrm>
        </p:grpSpPr>
        <p:sp>
          <p:nvSpPr>
            <p:cNvPr id="29740" name="Line 44"/>
            <p:cNvSpPr>
              <a:spLocks noChangeShapeType="1"/>
            </p:cNvSpPr>
            <p:nvPr/>
          </p:nvSpPr>
          <p:spPr bwMode="auto">
            <a:xfrm>
              <a:off x="1872" y="912"/>
              <a:ext cx="0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1855" y="910"/>
              <a:ext cx="29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30"/>
                </a:cxn>
                <a:cxn ang="0">
                  <a:pos x="15" y="0"/>
                </a:cxn>
              </a:cxnLst>
              <a:rect l="0" t="0" r="r" b="b"/>
              <a:pathLst>
                <a:path w="29" h="30">
                  <a:moveTo>
                    <a:pt x="15" y="0"/>
                  </a:moveTo>
                  <a:cubicBezTo>
                    <a:pt x="27" y="4"/>
                    <a:pt x="29" y="25"/>
                    <a:pt x="15" y="30"/>
                  </a:cubicBezTo>
                  <a:cubicBezTo>
                    <a:pt x="2" y="26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29742" name="Freeform 46"/>
            <p:cNvSpPr>
              <a:spLocks/>
            </p:cNvSpPr>
            <p:nvPr/>
          </p:nvSpPr>
          <p:spPr bwMode="auto">
            <a:xfrm>
              <a:off x="1843" y="1798"/>
              <a:ext cx="41" cy="2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24"/>
                </a:cxn>
                <a:cxn ang="0">
                  <a:pos x="29" y="0"/>
                </a:cxn>
              </a:cxnLst>
              <a:rect l="0" t="0" r="r" b="b"/>
              <a:pathLst>
                <a:path w="41" h="24">
                  <a:moveTo>
                    <a:pt x="29" y="0"/>
                  </a:moveTo>
                  <a:cubicBezTo>
                    <a:pt x="41" y="4"/>
                    <a:pt x="37" y="12"/>
                    <a:pt x="35" y="24"/>
                  </a:cubicBezTo>
                  <a:cubicBezTo>
                    <a:pt x="0" y="20"/>
                    <a:pt x="16" y="13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2578100" y="1165225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1</a:t>
            </a:r>
            <a:endParaRPr lang="pl-PL">
              <a:latin typeface="Times New Roman" pitchFamily="18" charset="0"/>
            </a:endParaRP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2505075" y="26670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r>
              <a:rPr lang="pl-PL" baseline="-25000"/>
              <a:t>1</a:t>
            </a:r>
            <a:endParaRPr lang="pl-PL">
              <a:latin typeface="Times New Roman" pitchFamily="18" charset="0"/>
            </a:endParaRP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3273425" y="51054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2</a:t>
            </a:r>
          </a:p>
        </p:txBody>
      </p:sp>
      <p:sp>
        <p:nvSpPr>
          <p:cNvPr id="29746" name="Text Box 50"/>
          <p:cNvSpPr txBox="1">
            <a:spLocks noChangeArrowheads="1"/>
          </p:cNvSpPr>
          <p:nvPr/>
        </p:nvSpPr>
        <p:spPr bwMode="auto">
          <a:xfrm>
            <a:off x="6702425" y="18288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3</a:t>
            </a:r>
            <a:endParaRPr lang="pl-PL" baseline="-25000">
              <a:latin typeface="Times New Roman" pitchFamily="18" charset="0"/>
            </a:endParaRPr>
          </a:p>
        </p:txBody>
      </p: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3876675" y="57150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r>
              <a:rPr lang="pl-PL" baseline="-25000"/>
              <a:t>2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7378700" y="3908425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r>
              <a:rPr lang="pl-PL" baseline="-25000"/>
              <a:t>3</a:t>
            </a:r>
          </a:p>
        </p:txBody>
      </p:sp>
      <p:sp>
        <p:nvSpPr>
          <p:cNvPr id="29752" name="Text Box 56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971800" y="914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b="0">
                <a:latin typeface="Times New Roman" pitchFamily="18" charset="0"/>
              </a:rPr>
              <a:t> 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 rot="94608">
            <a:off x="6781800" y="182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>
                <a:latin typeface="Times New Roman" pitchFamily="18" charset="0"/>
              </a:rPr>
              <a:t> </a:t>
            </a:r>
            <a:endParaRPr lang="pl-PL" sz="1800">
              <a:latin typeface="Times New Roman" pitchFamily="18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1872" y="1824"/>
              <a:ext cx="0" cy="105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1872" y="912"/>
              <a:ext cx="192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1872" y="1824"/>
              <a:ext cx="192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843" y="910"/>
              <a:ext cx="41" cy="914"/>
              <a:chOff x="1843" y="910"/>
              <a:chExt cx="41" cy="914"/>
            </a:xfrm>
          </p:grpSpPr>
          <p:sp>
            <p:nvSpPr>
              <p:cNvPr id="30733" name="Line 13"/>
              <p:cNvSpPr>
                <a:spLocks noChangeShapeType="1"/>
              </p:cNvSpPr>
              <p:nvPr/>
            </p:nvSpPr>
            <p:spPr bwMode="auto">
              <a:xfrm>
                <a:off x="1872" y="912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auto">
              <a:xfrm>
                <a:off x="1855" y="910"/>
                <a:ext cx="29" cy="3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30"/>
                  </a:cxn>
                  <a:cxn ang="0">
                    <a:pos x="15" y="0"/>
                  </a:cxn>
                </a:cxnLst>
                <a:rect l="0" t="0" r="r" b="b"/>
                <a:pathLst>
                  <a:path w="29" h="30">
                    <a:moveTo>
                      <a:pt x="15" y="0"/>
                    </a:moveTo>
                    <a:cubicBezTo>
                      <a:pt x="27" y="4"/>
                      <a:pt x="29" y="25"/>
                      <a:pt x="15" y="30"/>
                    </a:cubicBezTo>
                    <a:cubicBezTo>
                      <a:pt x="2" y="26"/>
                      <a:pt x="0" y="0"/>
                      <a:pt x="1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auto">
              <a:xfrm>
                <a:off x="1843" y="1798"/>
                <a:ext cx="41" cy="2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24"/>
                  </a:cxn>
                  <a:cxn ang="0">
                    <a:pos x="29" y="0"/>
                  </a:cxn>
                </a:cxnLst>
                <a:rect l="0" t="0" r="r" b="b"/>
                <a:pathLst>
                  <a:path w="41" h="24">
                    <a:moveTo>
                      <a:pt x="29" y="0"/>
                    </a:moveTo>
                    <a:cubicBezTo>
                      <a:pt x="41" y="4"/>
                      <a:pt x="37" y="12"/>
                      <a:pt x="35" y="24"/>
                    </a:cubicBezTo>
                    <a:cubicBezTo>
                      <a:pt x="0" y="20"/>
                      <a:pt x="16" y="13"/>
                      <a:pt x="2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1624" y="73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>
                <a:latin typeface="Times New Roman" pitchFamily="18" charset="0"/>
              </a:endParaRPr>
            </a:p>
          </p:txBody>
        </p:sp>
      </p:grp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2590800" y="26670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r>
              <a:rPr lang="pl-PL" baseline="-25000"/>
              <a:t>1</a:t>
            </a:r>
            <a:endParaRPr lang="pl-PL">
              <a:latin typeface="Times New Roman" pitchFamily="18" charset="0"/>
            </a:endParaRPr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133600" y="4572000"/>
            <a:ext cx="5791200" cy="2057400"/>
            <a:chOff x="1344" y="2880"/>
            <a:chExt cx="3648" cy="1296"/>
          </a:xfrm>
        </p:grpSpPr>
        <p:grpSp>
          <p:nvGrpSpPr>
            <p:cNvPr id="5" name="Group 51"/>
            <p:cNvGrpSpPr>
              <a:grpSpLocks/>
            </p:cNvGrpSpPr>
            <p:nvPr/>
          </p:nvGrpSpPr>
          <p:grpSpPr bwMode="auto">
            <a:xfrm>
              <a:off x="1344" y="2880"/>
              <a:ext cx="3648" cy="1296"/>
              <a:chOff x="1344" y="2880"/>
              <a:chExt cx="3648" cy="1296"/>
            </a:xfrm>
          </p:grpSpPr>
          <p:sp>
            <p:nvSpPr>
              <p:cNvPr id="30740" name="Freeform 20"/>
              <p:cNvSpPr>
                <a:spLocks/>
              </p:cNvSpPr>
              <p:nvPr/>
            </p:nvSpPr>
            <p:spPr bwMode="auto">
              <a:xfrm rot="5400000" flipH="1">
                <a:off x="2520" y="1704"/>
                <a:ext cx="1296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448" y="3969"/>
                <a:ext cx="192" cy="103"/>
                <a:chOff x="2400" y="3840"/>
                <a:chExt cx="192" cy="96"/>
              </a:xfrm>
            </p:grpSpPr>
            <p:sp>
              <p:nvSpPr>
                <p:cNvPr id="30742" name="Line 22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0743" name="Line 23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1872" y="2880"/>
              <a:ext cx="864" cy="93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292" y="3342"/>
              <a:ext cx="446" cy="479"/>
              <a:chOff x="2292" y="3308"/>
              <a:chExt cx="446" cy="443"/>
            </a:xfrm>
          </p:grpSpPr>
          <p:sp>
            <p:nvSpPr>
              <p:cNvPr id="30746" name="Line 26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432" cy="43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auto">
              <a:xfrm>
                <a:off x="2292" y="3308"/>
                <a:ext cx="27" cy="33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26" y="12"/>
                  </a:cxn>
                  <a:cxn ang="0">
                    <a:pos x="24" y="26"/>
                  </a:cxn>
                  <a:cxn ang="0">
                    <a:pos x="12" y="6"/>
                  </a:cxn>
                </a:cxnLst>
                <a:rect l="0" t="0" r="r" b="b"/>
                <a:pathLst>
                  <a:path w="27" h="33">
                    <a:moveTo>
                      <a:pt x="12" y="6"/>
                    </a:moveTo>
                    <a:cubicBezTo>
                      <a:pt x="20" y="0"/>
                      <a:pt x="23" y="3"/>
                      <a:pt x="26" y="12"/>
                    </a:cubicBezTo>
                    <a:cubicBezTo>
                      <a:pt x="25" y="17"/>
                      <a:pt x="27" y="23"/>
                      <a:pt x="24" y="26"/>
                    </a:cubicBezTo>
                    <a:cubicBezTo>
                      <a:pt x="17" y="33"/>
                      <a:pt x="0" y="6"/>
                      <a:pt x="12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auto">
              <a:xfrm>
                <a:off x="2712" y="3728"/>
                <a:ext cx="26" cy="2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2" y="20"/>
                  </a:cxn>
                  <a:cxn ang="0">
                    <a:pos x="6" y="0"/>
                  </a:cxn>
                </a:cxnLst>
                <a:rect l="0" t="0" r="r" b="b"/>
                <a:pathLst>
                  <a:path w="26" h="23">
                    <a:moveTo>
                      <a:pt x="6" y="0"/>
                    </a:moveTo>
                    <a:cubicBezTo>
                      <a:pt x="26" y="2"/>
                      <a:pt x="25" y="2"/>
                      <a:pt x="22" y="20"/>
                    </a:cubicBezTo>
                    <a:cubicBezTo>
                      <a:pt x="0" y="17"/>
                      <a:pt x="6" y="23"/>
                      <a:pt x="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2304" y="3347"/>
              <a:ext cx="192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2736" y="3813"/>
              <a:ext cx="192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2062" y="325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  <a:endParaRPr lang="pl-PL" baseline="-25000">
                <a:latin typeface="Times New Roman" pitchFamily="18" charset="0"/>
              </a:endParaRPr>
            </a:p>
          </p:txBody>
        </p:sp>
        <p:sp>
          <p:nvSpPr>
            <p:cNvPr id="30752" name="Text Box 32"/>
            <p:cNvSpPr txBox="1">
              <a:spLocks noChangeArrowheads="1"/>
            </p:cNvSpPr>
            <p:nvPr/>
          </p:nvSpPr>
          <p:spPr bwMode="auto">
            <a:xfrm>
              <a:off x="2442" y="3671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  <a:endParaRPr lang="pl-PL" baseline="-25000">
                <a:latin typeface="Times New Roman" pitchFamily="18" charset="0"/>
              </a:endParaRPr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6019800" y="685800"/>
            <a:ext cx="2057400" cy="5791200"/>
            <a:chOff x="3792" y="432"/>
            <a:chExt cx="1296" cy="3648"/>
          </a:xfrm>
        </p:grpSpPr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3792" y="432"/>
              <a:ext cx="1296" cy="3648"/>
              <a:chOff x="3792" y="432"/>
              <a:chExt cx="1296" cy="3648"/>
            </a:xfrm>
          </p:grpSpPr>
          <p:sp>
            <p:nvSpPr>
              <p:cNvPr id="30755" name="Freeform 35"/>
              <p:cNvSpPr>
                <a:spLocks/>
              </p:cNvSpPr>
              <p:nvPr/>
            </p:nvSpPr>
            <p:spPr bwMode="auto">
              <a:xfrm>
                <a:off x="3792" y="432"/>
                <a:ext cx="1296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0" name="Group 36"/>
              <p:cNvGrpSpPr>
                <a:grpSpLocks/>
              </p:cNvGrpSpPr>
              <p:nvPr/>
            </p:nvGrpSpPr>
            <p:grpSpPr bwMode="auto">
              <a:xfrm>
                <a:off x="4777" y="1584"/>
                <a:ext cx="263" cy="384"/>
                <a:chOff x="4656" y="1536"/>
                <a:chExt cx="212" cy="384"/>
              </a:xfrm>
            </p:grpSpPr>
            <p:sp>
              <p:nvSpPr>
                <p:cNvPr id="3075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3075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3075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3805" y="912"/>
              <a:ext cx="467" cy="43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3805" y="1824"/>
              <a:ext cx="933" cy="8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4272" y="1344"/>
              <a:ext cx="490" cy="1352"/>
              <a:chOff x="2296" y="1344"/>
              <a:chExt cx="454" cy="1352"/>
            </a:xfrm>
          </p:grpSpPr>
          <p:sp>
            <p:nvSpPr>
              <p:cNvPr id="30763" name="Line 43"/>
              <p:cNvSpPr>
                <a:spLocks noChangeShapeType="1"/>
              </p:cNvSpPr>
              <p:nvPr/>
            </p:nvSpPr>
            <p:spPr bwMode="auto">
              <a:xfrm>
                <a:off x="2304" y="1344"/>
                <a:ext cx="432" cy="134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764" name="Freeform 44"/>
              <p:cNvSpPr>
                <a:spLocks/>
              </p:cNvSpPr>
              <p:nvPr/>
            </p:nvSpPr>
            <p:spPr bwMode="auto">
              <a:xfrm>
                <a:off x="2296" y="1346"/>
                <a:ext cx="21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8" y="18"/>
                  </a:cxn>
                  <a:cxn ang="0">
                    <a:pos x="4" y="16"/>
                  </a:cxn>
                  <a:cxn ang="0">
                    <a:pos x="6" y="0"/>
                  </a:cxn>
                </a:cxnLst>
                <a:rect l="0" t="0" r="r" b="b"/>
                <a:pathLst>
                  <a:path w="21" h="18">
                    <a:moveTo>
                      <a:pt x="6" y="0"/>
                    </a:moveTo>
                    <a:cubicBezTo>
                      <a:pt x="21" y="3"/>
                      <a:pt x="21" y="3"/>
                      <a:pt x="18" y="18"/>
                    </a:cubicBezTo>
                    <a:cubicBezTo>
                      <a:pt x="13" y="17"/>
                      <a:pt x="8" y="18"/>
                      <a:pt x="4" y="16"/>
                    </a:cubicBezTo>
                    <a:cubicBezTo>
                      <a:pt x="0" y="14"/>
                      <a:pt x="1" y="0"/>
                      <a:pt x="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auto">
              <a:xfrm>
                <a:off x="2719" y="2668"/>
                <a:ext cx="31" cy="2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5" y="24"/>
                  </a:cxn>
                  <a:cxn ang="0">
                    <a:pos x="9" y="0"/>
                  </a:cxn>
                </a:cxnLst>
                <a:rect l="0" t="0" r="r" b="b"/>
                <a:pathLst>
                  <a:path w="31" h="28">
                    <a:moveTo>
                      <a:pt x="9" y="0"/>
                    </a:moveTo>
                    <a:cubicBezTo>
                      <a:pt x="31" y="3"/>
                      <a:pt x="28" y="3"/>
                      <a:pt x="25" y="24"/>
                    </a:cubicBezTo>
                    <a:cubicBezTo>
                      <a:pt x="0" y="21"/>
                      <a:pt x="6" y="28"/>
                      <a:pt x="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30766" name="Line 46"/>
            <p:cNvSpPr>
              <a:spLocks noChangeShapeType="1"/>
            </p:cNvSpPr>
            <p:nvPr/>
          </p:nvSpPr>
          <p:spPr bwMode="auto">
            <a:xfrm flipV="1">
              <a:off x="4272" y="1392"/>
              <a:ext cx="0" cy="19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67" name="Line 47"/>
            <p:cNvSpPr>
              <a:spLocks noChangeShapeType="1"/>
            </p:cNvSpPr>
            <p:nvPr/>
          </p:nvSpPr>
          <p:spPr bwMode="auto">
            <a:xfrm flipV="1">
              <a:off x="4738" y="2688"/>
              <a:ext cx="0" cy="105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768" name="Text Box 48"/>
            <p:cNvSpPr txBox="1">
              <a:spLocks noChangeArrowheads="1"/>
            </p:cNvSpPr>
            <p:nvPr/>
          </p:nvSpPr>
          <p:spPr bwMode="auto">
            <a:xfrm>
              <a:off x="4267" y="115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30769" name="Text Box 49"/>
            <p:cNvSpPr txBox="1">
              <a:spLocks noChangeArrowheads="1"/>
            </p:cNvSpPr>
            <p:nvPr/>
          </p:nvSpPr>
          <p:spPr bwMode="auto">
            <a:xfrm>
              <a:off x="4727" y="246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3</a:t>
              </a:r>
              <a:endParaRPr lang="pl-PL" baseline="-25000">
                <a:latin typeface="Times New Roman" pitchFamily="18" charset="0"/>
              </a:endParaRPr>
            </a:p>
          </p:txBody>
        </p:sp>
      </p:grp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0" name="AutoShape 3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096000"/>
            <a:ext cx="457200" cy="381000"/>
          </a:xfrm>
          <a:prstGeom prst="actionButtonReturn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94" name="AutoShape 5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096000"/>
            <a:ext cx="457200" cy="381000"/>
          </a:xfrm>
          <a:prstGeom prst="actionButtonForwardNext">
            <a:avLst/>
          </a:prstGeom>
          <a:solidFill>
            <a:srgbClr val="87DE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1798" name="Text Box 54"/>
          <p:cNvSpPr txBox="1">
            <a:spLocks noChangeArrowheads="1"/>
          </p:cNvSpPr>
          <p:nvPr/>
        </p:nvSpPr>
        <p:spPr bwMode="auto">
          <a:xfrm>
            <a:off x="2908300" y="212725"/>
            <a:ext cx="369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Rysunek rzutowy odcinka </a:t>
            </a:r>
            <a:r>
              <a:rPr lang="pl-PL" u="sng">
                <a:solidFill>
                  <a:schemeClr val="accent2"/>
                </a:solidFill>
              </a:rPr>
              <a:t>ukośnego</a:t>
            </a:r>
            <a:endParaRPr lang="pl-PL" sz="1200" u="sng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sp>
          <p:nvSpPr>
            <p:cNvPr id="31747" name="Oval 3"/>
            <p:cNvSpPr>
              <a:spLocks noChangeArrowheads="1"/>
            </p:cNvSpPr>
            <p:nvPr/>
          </p:nvSpPr>
          <p:spPr bwMode="auto">
            <a:xfrm>
              <a:off x="2496" y="1552"/>
              <a:ext cx="1344" cy="1344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46" name="Oval 2"/>
            <p:cNvSpPr>
              <a:spLocks noChangeArrowheads="1"/>
            </p:cNvSpPr>
            <p:nvPr/>
          </p:nvSpPr>
          <p:spPr bwMode="auto">
            <a:xfrm>
              <a:off x="2160" y="1168"/>
              <a:ext cx="2304" cy="2400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1344" y="2256"/>
              <a:ext cx="1824" cy="1824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1728" y="2888"/>
              <a:ext cx="0" cy="6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1488" y="337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  <a:endParaRPr lang="pl-PL" baseline="-25000">
                <a:latin typeface="Times New Roman" pitchFamily="18" charset="0"/>
              </a:endParaRPr>
            </a:p>
          </p:txBody>
        </p:sp>
        <p:sp>
          <p:nvSpPr>
            <p:cNvPr id="31767" name="Line 23"/>
            <p:cNvSpPr>
              <a:spLocks noChangeShapeType="1"/>
            </p:cNvSpPr>
            <p:nvPr/>
          </p:nvSpPr>
          <p:spPr bwMode="auto">
            <a:xfrm>
              <a:off x="1728" y="3568"/>
              <a:ext cx="14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72" name="Text Box 28"/>
            <p:cNvSpPr txBox="1">
              <a:spLocks noChangeArrowheads="1"/>
            </p:cNvSpPr>
            <p:nvPr/>
          </p:nvSpPr>
          <p:spPr bwMode="auto">
            <a:xfrm>
              <a:off x="1440" y="3803"/>
              <a:ext cx="204" cy="250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2000"/>
                <a:t>II</a:t>
              </a:r>
              <a:endParaRPr lang="pl-PL" sz="1800"/>
            </a:p>
          </p:txBody>
        </p:sp>
        <p:sp>
          <p:nvSpPr>
            <p:cNvPr id="31805" name="Rectangle 61"/>
            <p:cNvSpPr>
              <a:spLocks noChangeArrowheads="1"/>
            </p:cNvSpPr>
            <p:nvPr/>
          </p:nvSpPr>
          <p:spPr bwMode="auto">
            <a:xfrm>
              <a:off x="3168" y="432"/>
              <a:ext cx="1824" cy="18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1728" y="1792"/>
              <a:ext cx="30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24"/>
                </a:cxn>
                <a:cxn ang="0">
                  <a:pos x="29" y="0"/>
                </a:cxn>
              </a:cxnLst>
              <a:rect l="0" t="0" r="r" b="b"/>
              <a:pathLst>
                <a:path w="41" h="24">
                  <a:moveTo>
                    <a:pt x="29" y="0"/>
                  </a:moveTo>
                  <a:cubicBezTo>
                    <a:pt x="41" y="4"/>
                    <a:pt x="37" y="12"/>
                    <a:pt x="35" y="24"/>
                  </a:cubicBezTo>
                  <a:cubicBezTo>
                    <a:pt x="0" y="20"/>
                    <a:pt x="16" y="13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1344" y="432"/>
              <a:ext cx="1824" cy="1824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 flipH="1">
              <a:off x="1728" y="728"/>
              <a:ext cx="0" cy="11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1488" y="164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  <a:endParaRPr lang="pl-PL">
                <a:latin typeface="Times New Roman" pitchFamily="18" charset="0"/>
              </a:endParaRPr>
            </a:p>
          </p:txBody>
        </p:sp>
        <p:sp>
          <p:nvSpPr>
            <p:cNvPr id="31761" name="Line 17"/>
            <p:cNvSpPr>
              <a:spLocks noChangeShapeType="1"/>
            </p:cNvSpPr>
            <p:nvPr/>
          </p:nvSpPr>
          <p:spPr bwMode="auto">
            <a:xfrm flipH="1">
              <a:off x="1728" y="1824"/>
              <a:ext cx="0" cy="1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1488" y="275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  <a:endParaRPr lang="pl-PL" baseline="-25000">
                <a:latin typeface="Times New Roman" pitchFamily="18" charset="0"/>
              </a:endParaRPr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>
              <a:off x="1728" y="728"/>
              <a:ext cx="2112" cy="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6" name="Line 22"/>
            <p:cNvSpPr>
              <a:spLocks noChangeShapeType="1"/>
            </p:cNvSpPr>
            <p:nvPr/>
          </p:nvSpPr>
          <p:spPr bwMode="auto">
            <a:xfrm>
              <a:off x="1728" y="1824"/>
              <a:ext cx="27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8" name="Line 24"/>
            <p:cNvSpPr>
              <a:spLocks noChangeShapeType="1"/>
            </p:cNvSpPr>
            <p:nvPr/>
          </p:nvSpPr>
          <p:spPr bwMode="auto">
            <a:xfrm>
              <a:off x="1728" y="2896"/>
              <a:ext cx="14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9" name="Line 25"/>
            <p:cNvSpPr>
              <a:spLocks noChangeShapeType="1"/>
            </p:cNvSpPr>
            <p:nvPr/>
          </p:nvSpPr>
          <p:spPr bwMode="auto">
            <a:xfrm flipV="1">
              <a:off x="3840" y="688"/>
              <a:ext cx="0" cy="15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 flipV="1">
              <a:off x="4464" y="1824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71" name="Line 27"/>
            <p:cNvSpPr>
              <a:spLocks noChangeShapeType="1"/>
            </p:cNvSpPr>
            <p:nvPr/>
          </p:nvSpPr>
          <p:spPr bwMode="auto">
            <a:xfrm>
              <a:off x="3840" y="728"/>
              <a:ext cx="624" cy="11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73" name="Text Box 29"/>
            <p:cNvSpPr txBox="1">
              <a:spLocks noChangeArrowheads="1"/>
            </p:cNvSpPr>
            <p:nvPr/>
          </p:nvSpPr>
          <p:spPr bwMode="auto">
            <a:xfrm>
              <a:off x="4676" y="499"/>
              <a:ext cx="248" cy="250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2000"/>
                <a:t>III</a:t>
              </a:r>
              <a:endParaRPr lang="pl-PL" sz="2000" b="0"/>
            </a:p>
          </p:txBody>
        </p:sp>
        <p:sp>
          <p:nvSpPr>
            <p:cNvPr id="31774" name="Text Box 30"/>
            <p:cNvSpPr txBox="1">
              <a:spLocks noChangeArrowheads="1"/>
            </p:cNvSpPr>
            <p:nvPr/>
          </p:nvSpPr>
          <p:spPr bwMode="auto">
            <a:xfrm>
              <a:off x="3936" y="59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31775" name="Text Box 31"/>
            <p:cNvSpPr txBox="1">
              <a:spLocks noChangeArrowheads="1"/>
            </p:cNvSpPr>
            <p:nvPr/>
          </p:nvSpPr>
          <p:spPr bwMode="auto">
            <a:xfrm>
              <a:off x="4416" y="1600"/>
              <a:ext cx="346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3</a:t>
              </a:r>
              <a:endParaRPr lang="pl-PL" baseline="-25000">
                <a:latin typeface="Times New Roman" pitchFamily="18" charset="0"/>
              </a:endParaRPr>
            </a:p>
          </p:txBody>
        </p:sp>
        <p:sp>
          <p:nvSpPr>
            <p:cNvPr id="31804" name="Text Box 60"/>
            <p:cNvSpPr txBox="1">
              <a:spLocks noChangeArrowheads="1"/>
            </p:cNvSpPr>
            <p:nvPr/>
          </p:nvSpPr>
          <p:spPr bwMode="auto">
            <a:xfrm>
              <a:off x="1501" y="592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/>
            </a:p>
          </p:txBody>
        </p:sp>
      </p:grp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673100"/>
            <a:ext cx="3886200" cy="3886200"/>
            <a:chOff x="1344" y="432"/>
            <a:chExt cx="2448" cy="2448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019800" y="698500"/>
            <a:ext cx="1905000" cy="5791200"/>
            <a:chOff x="3792" y="432"/>
            <a:chExt cx="1200" cy="3648"/>
          </a:xfrm>
        </p:grpSpPr>
        <p:sp>
          <p:nvSpPr>
            <p:cNvPr id="33798" name="Freeform 6"/>
            <p:cNvSpPr>
              <a:spLocks/>
            </p:cNvSpPr>
            <p:nvPr/>
          </p:nvSpPr>
          <p:spPr bwMode="auto">
            <a:xfrm>
              <a:off x="3792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704" y="1584"/>
              <a:ext cx="240" cy="384"/>
              <a:chOff x="4656" y="1536"/>
              <a:chExt cx="212" cy="384"/>
            </a:xfrm>
          </p:grpSpPr>
          <p:sp>
            <p:nvSpPr>
              <p:cNvPr id="33800" name="Text Box 8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33801" name="Text Box 9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33802" name="Text Box 10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133600" y="4559300"/>
            <a:ext cx="5791200" cy="1905000"/>
            <a:chOff x="1344" y="2880"/>
            <a:chExt cx="3648" cy="1200"/>
          </a:xfrm>
        </p:grpSpPr>
        <p:sp>
          <p:nvSpPr>
            <p:cNvPr id="33804" name="Freeform 12"/>
            <p:cNvSpPr>
              <a:spLocks/>
            </p:cNvSpPr>
            <p:nvPr/>
          </p:nvSpPr>
          <p:spPr bwMode="auto">
            <a:xfrm rot="5400000" flipH="1">
              <a:off x="2568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448" y="3888"/>
              <a:ext cx="192" cy="96"/>
              <a:chOff x="2400" y="3840"/>
              <a:chExt cx="192" cy="96"/>
            </a:xfrm>
          </p:grpSpPr>
          <p:sp>
            <p:nvSpPr>
              <p:cNvPr id="33806" name="Line 14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3807" name="Line 15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33810" name="Freeform 18"/>
          <p:cNvSpPr>
            <a:spLocks/>
          </p:cNvSpPr>
          <p:nvPr/>
        </p:nvSpPr>
        <p:spPr bwMode="auto">
          <a:xfrm>
            <a:off x="2362200" y="2260600"/>
            <a:ext cx="5410200" cy="175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0"/>
              </a:cxn>
              <a:cxn ang="0">
                <a:pos x="3408" y="1104"/>
              </a:cxn>
              <a:cxn ang="0">
                <a:pos x="1104" y="1104"/>
              </a:cxn>
              <a:cxn ang="0">
                <a:pos x="0" y="0"/>
              </a:cxn>
            </a:cxnLst>
            <a:rect l="0" t="0" r="r" b="b"/>
            <a:pathLst>
              <a:path w="3408" h="1104">
                <a:moveTo>
                  <a:pt x="0" y="0"/>
                </a:moveTo>
                <a:lnTo>
                  <a:pt x="2304" y="0"/>
                </a:lnTo>
                <a:lnTo>
                  <a:pt x="3408" y="1104"/>
                </a:lnTo>
                <a:lnTo>
                  <a:pt x="1104" y="1104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886200" y="2641600"/>
            <a:ext cx="1168400" cy="1250950"/>
            <a:chOff x="2448" y="1680"/>
            <a:chExt cx="736" cy="788"/>
          </a:xfrm>
        </p:grpSpPr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2640" y="1776"/>
              <a:ext cx="52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3816" name="Text Box 24"/>
            <p:cNvSpPr txBox="1">
              <a:spLocks noChangeArrowheads="1"/>
            </p:cNvSpPr>
            <p:nvPr/>
          </p:nvSpPr>
          <p:spPr bwMode="auto">
            <a:xfrm>
              <a:off x="2448" y="1680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endParaRPr lang="pl-PL" sz="1800"/>
            </a:p>
          </p:txBody>
        </p:sp>
        <p:sp>
          <p:nvSpPr>
            <p:cNvPr id="33817" name="Text Box 25"/>
            <p:cNvSpPr txBox="1">
              <a:spLocks noChangeArrowheads="1"/>
            </p:cNvSpPr>
            <p:nvPr/>
          </p:nvSpPr>
          <p:spPr bwMode="auto">
            <a:xfrm>
              <a:off x="2976" y="2256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endParaRPr lang="pl-PL" sz="1800"/>
            </a:p>
          </p:txBody>
        </p:sp>
      </p:grp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147638" y="5538788"/>
            <a:ext cx="2716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Rzutowanie </a:t>
            </a:r>
            <a:r>
              <a:rPr lang="pl-PL" u="sng">
                <a:solidFill>
                  <a:schemeClr val="accent2"/>
                </a:solidFill>
              </a:rPr>
              <a:t>poziomego</a:t>
            </a:r>
            <a:r>
              <a:rPr lang="pl-PL">
                <a:solidFill>
                  <a:schemeClr val="accent2"/>
                </a:solidFill>
              </a:rPr>
              <a:t> odcinka</a:t>
            </a:r>
            <a:endParaRPr lang="pl-PL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 animBg="1"/>
      <p:bldP spid="3382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34820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4821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34823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40" cy="384"/>
                <a:chOff x="4656" y="1536"/>
                <a:chExt cx="212" cy="384"/>
              </a:xfrm>
            </p:grpSpPr>
            <p:sp>
              <p:nvSpPr>
                <p:cNvPr id="3482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348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3482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34829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34831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4832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34834" name="Line 18"/>
          <p:cNvSpPr>
            <a:spLocks noChangeShapeType="1"/>
          </p:cNvSpPr>
          <p:nvPr/>
        </p:nvSpPr>
        <p:spPr bwMode="auto">
          <a:xfrm flipH="1" flipV="1">
            <a:off x="3505200" y="2133600"/>
            <a:ext cx="685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505200" y="2133600"/>
            <a:ext cx="1524000" cy="3962400"/>
            <a:chOff x="2208" y="1344"/>
            <a:chExt cx="960" cy="2496"/>
          </a:xfrm>
        </p:grpSpPr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2208" y="1344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37" name="Line 21"/>
            <p:cNvSpPr>
              <a:spLocks noChangeShapeType="1"/>
            </p:cNvSpPr>
            <p:nvPr/>
          </p:nvSpPr>
          <p:spPr bwMode="auto">
            <a:xfrm>
              <a:off x="2208" y="2880"/>
              <a:ext cx="960" cy="96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4191000" y="2819400"/>
            <a:ext cx="838200" cy="3276600"/>
            <a:chOff x="2640" y="1776"/>
            <a:chExt cx="528" cy="2064"/>
          </a:xfrm>
        </p:grpSpPr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>
              <a:off x="2640" y="1776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40" name="Line 24"/>
            <p:cNvSpPr>
              <a:spLocks noChangeShapeType="1"/>
            </p:cNvSpPr>
            <p:nvPr/>
          </p:nvSpPr>
          <p:spPr bwMode="auto">
            <a:xfrm>
              <a:off x="3168" y="2304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4267200" y="2819400"/>
            <a:ext cx="3276600" cy="838200"/>
            <a:chOff x="2688" y="1776"/>
            <a:chExt cx="2064" cy="528"/>
          </a:xfrm>
        </p:grpSpPr>
        <p:sp>
          <p:nvSpPr>
            <p:cNvPr id="34842" name="Line 26"/>
            <p:cNvSpPr>
              <a:spLocks noChangeShapeType="1"/>
            </p:cNvSpPr>
            <p:nvPr/>
          </p:nvSpPr>
          <p:spPr bwMode="auto">
            <a:xfrm>
              <a:off x="2688" y="1776"/>
              <a:ext cx="14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43" name="Line 27"/>
            <p:cNvSpPr>
              <a:spLocks noChangeShapeType="1"/>
            </p:cNvSpPr>
            <p:nvPr/>
          </p:nvSpPr>
          <p:spPr bwMode="auto">
            <a:xfrm>
              <a:off x="3168" y="2304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3505200" y="2133600"/>
            <a:ext cx="4038600" cy="1524000"/>
            <a:chOff x="2208" y="1344"/>
            <a:chExt cx="2544" cy="960"/>
          </a:xfrm>
        </p:grpSpPr>
        <p:sp>
          <p:nvSpPr>
            <p:cNvPr id="34845" name="Line 29"/>
            <p:cNvSpPr>
              <a:spLocks noChangeShapeType="1"/>
            </p:cNvSpPr>
            <p:nvPr/>
          </p:nvSpPr>
          <p:spPr bwMode="auto">
            <a:xfrm>
              <a:off x="2208" y="1344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46" name="Line 30"/>
            <p:cNvSpPr>
              <a:spLocks noChangeShapeType="1"/>
            </p:cNvSpPr>
            <p:nvPr/>
          </p:nvSpPr>
          <p:spPr bwMode="auto">
            <a:xfrm>
              <a:off x="3792" y="1344"/>
              <a:ext cx="960" cy="96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4191000" y="2819400"/>
            <a:ext cx="3352800" cy="3276600"/>
            <a:chOff x="2640" y="1776"/>
            <a:chExt cx="2112" cy="2064"/>
          </a:xfrm>
        </p:grpSpPr>
        <p:sp>
          <p:nvSpPr>
            <p:cNvPr id="34848" name="Line 32"/>
            <p:cNvSpPr>
              <a:spLocks noChangeShapeType="1"/>
            </p:cNvSpPr>
            <p:nvPr/>
          </p:nvSpPr>
          <p:spPr bwMode="auto">
            <a:xfrm>
              <a:off x="2640" y="3312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49" name="Line 33"/>
            <p:cNvSpPr>
              <a:spLocks noChangeShapeType="1"/>
            </p:cNvSpPr>
            <p:nvPr/>
          </p:nvSpPr>
          <p:spPr bwMode="auto">
            <a:xfrm>
              <a:off x="3168" y="3840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50" name="Line 34"/>
            <p:cNvSpPr>
              <a:spLocks noChangeShapeType="1"/>
            </p:cNvSpPr>
            <p:nvPr/>
          </p:nvSpPr>
          <p:spPr bwMode="auto">
            <a:xfrm>
              <a:off x="4752" y="2304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51" name="Line 35"/>
            <p:cNvSpPr>
              <a:spLocks noChangeShapeType="1"/>
            </p:cNvSpPr>
            <p:nvPr/>
          </p:nvSpPr>
          <p:spPr bwMode="auto">
            <a:xfrm>
              <a:off x="4224" y="1776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4157663" y="2811463"/>
            <a:ext cx="887412" cy="874712"/>
            <a:chOff x="2619" y="1771"/>
            <a:chExt cx="559" cy="551"/>
          </a:xfrm>
        </p:grpSpPr>
        <p:sp>
          <p:nvSpPr>
            <p:cNvPr id="34854" name="Line 38"/>
            <p:cNvSpPr>
              <a:spLocks noChangeShapeType="1"/>
            </p:cNvSpPr>
            <p:nvPr/>
          </p:nvSpPr>
          <p:spPr bwMode="auto">
            <a:xfrm>
              <a:off x="2640" y="1776"/>
              <a:ext cx="52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55" name="Freeform 39"/>
            <p:cNvSpPr>
              <a:spLocks/>
            </p:cNvSpPr>
            <p:nvPr/>
          </p:nvSpPr>
          <p:spPr bwMode="auto">
            <a:xfrm>
              <a:off x="3146" y="2288"/>
              <a:ext cx="32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0" y="14"/>
                </a:cxn>
                <a:cxn ang="0">
                  <a:pos x="28" y="26"/>
                </a:cxn>
                <a:cxn ang="0">
                  <a:pos x="0" y="10"/>
                </a:cxn>
                <a:cxn ang="0">
                  <a:pos x="16" y="0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cubicBezTo>
                    <a:pt x="26" y="2"/>
                    <a:pt x="27" y="5"/>
                    <a:pt x="30" y="14"/>
                  </a:cubicBezTo>
                  <a:cubicBezTo>
                    <a:pt x="29" y="18"/>
                    <a:pt x="32" y="24"/>
                    <a:pt x="28" y="26"/>
                  </a:cubicBezTo>
                  <a:cubicBezTo>
                    <a:pt x="10" y="34"/>
                    <a:pt x="5" y="21"/>
                    <a:pt x="0" y="10"/>
                  </a:cubicBezTo>
                  <a:cubicBezTo>
                    <a:pt x="6" y="6"/>
                    <a:pt x="11" y="5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56" name="Freeform 40"/>
            <p:cNvSpPr>
              <a:spLocks/>
            </p:cNvSpPr>
            <p:nvPr/>
          </p:nvSpPr>
          <p:spPr bwMode="auto">
            <a:xfrm>
              <a:off x="2619" y="1771"/>
              <a:ext cx="35" cy="2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31" y="3"/>
                </a:cxn>
                <a:cxn ang="0">
                  <a:pos x="35" y="15"/>
                </a:cxn>
                <a:cxn ang="0">
                  <a:pos x="17" y="1"/>
                </a:cxn>
              </a:cxnLst>
              <a:rect l="0" t="0" r="r" b="b"/>
              <a:pathLst>
                <a:path w="35" h="23">
                  <a:moveTo>
                    <a:pt x="17" y="1"/>
                  </a:moveTo>
                  <a:cubicBezTo>
                    <a:pt x="22" y="2"/>
                    <a:pt x="27" y="0"/>
                    <a:pt x="31" y="3"/>
                  </a:cubicBezTo>
                  <a:cubicBezTo>
                    <a:pt x="34" y="6"/>
                    <a:pt x="35" y="15"/>
                    <a:pt x="35" y="15"/>
                  </a:cubicBezTo>
                  <a:cubicBezTo>
                    <a:pt x="23" y="23"/>
                    <a:pt x="0" y="18"/>
                    <a:pt x="17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3886200" y="2743200"/>
            <a:ext cx="330200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endParaRPr lang="pl-PL" sz="1800"/>
          </a:p>
        </p:txBody>
      </p:sp>
      <p:sp>
        <p:nvSpPr>
          <p:cNvPr id="34858" name="Text Box 42"/>
          <p:cNvSpPr txBox="1">
            <a:spLocks noChangeArrowheads="1"/>
          </p:cNvSpPr>
          <p:nvPr/>
        </p:nvSpPr>
        <p:spPr bwMode="auto">
          <a:xfrm>
            <a:off x="4648200" y="3505200"/>
            <a:ext cx="330200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endParaRPr lang="pl-PL" sz="1800"/>
          </a:p>
        </p:txBody>
      </p: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4191000" y="5257800"/>
            <a:ext cx="862013" cy="854075"/>
            <a:chOff x="2631" y="3312"/>
            <a:chExt cx="543" cy="538"/>
          </a:xfrm>
        </p:grpSpPr>
        <p:sp>
          <p:nvSpPr>
            <p:cNvPr id="34860" name="Line 44"/>
            <p:cNvSpPr>
              <a:spLocks noChangeShapeType="1"/>
            </p:cNvSpPr>
            <p:nvPr/>
          </p:nvSpPr>
          <p:spPr bwMode="auto">
            <a:xfrm>
              <a:off x="2640" y="3312"/>
              <a:ext cx="52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61" name="Freeform 45"/>
            <p:cNvSpPr>
              <a:spLocks/>
            </p:cNvSpPr>
            <p:nvPr/>
          </p:nvSpPr>
          <p:spPr bwMode="auto">
            <a:xfrm>
              <a:off x="2631" y="3312"/>
              <a:ext cx="34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8"/>
                </a:cxn>
                <a:cxn ang="0">
                  <a:pos x="9" y="0"/>
                </a:cxn>
              </a:cxnLst>
              <a:rect l="0" t="0" r="r" b="b"/>
              <a:pathLst>
                <a:path w="34" h="22">
                  <a:moveTo>
                    <a:pt x="9" y="0"/>
                  </a:moveTo>
                  <a:cubicBezTo>
                    <a:pt x="34" y="4"/>
                    <a:pt x="33" y="22"/>
                    <a:pt x="7" y="18"/>
                  </a:cubicBezTo>
                  <a:cubicBezTo>
                    <a:pt x="2" y="3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62" name="Freeform 46"/>
            <p:cNvSpPr>
              <a:spLocks/>
            </p:cNvSpPr>
            <p:nvPr/>
          </p:nvSpPr>
          <p:spPr bwMode="auto">
            <a:xfrm>
              <a:off x="3150" y="3821"/>
              <a:ext cx="24" cy="29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0" y="3"/>
                </a:cxn>
                <a:cxn ang="0">
                  <a:pos x="24" y="15"/>
                </a:cxn>
                <a:cxn ang="0">
                  <a:pos x="0" y="23"/>
                </a:cxn>
                <a:cxn ang="0">
                  <a:pos x="4" y="1"/>
                </a:cxn>
              </a:cxnLst>
              <a:rect l="0" t="0" r="r" b="b"/>
              <a:pathLst>
                <a:path w="24" h="29">
                  <a:moveTo>
                    <a:pt x="4" y="1"/>
                  </a:moveTo>
                  <a:cubicBezTo>
                    <a:pt x="9" y="2"/>
                    <a:pt x="16" y="0"/>
                    <a:pt x="20" y="3"/>
                  </a:cubicBezTo>
                  <a:cubicBezTo>
                    <a:pt x="23" y="5"/>
                    <a:pt x="24" y="15"/>
                    <a:pt x="24" y="15"/>
                  </a:cubicBezTo>
                  <a:cubicBezTo>
                    <a:pt x="21" y="29"/>
                    <a:pt x="13" y="25"/>
                    <a:pt x="0" y="23"/>
                  </a:cubicBezTo>
                  <a:cubicBezTo>
                    <a:pt x="2" y="6"/>
                    <a:pt x="1" y="14"/>
                    <a:pt x="4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6688138" y="2806700"/>
            <a:ext cx="866775" cy="863600"/>
            <a:chOff x="4213" y="1768"/>
            <a:chExt cx="546" cy="544"/>
          </a:xfrm>
        </p:grpSpPr>
        <p:sp>
          <p:nvSpPr>
            <p:cNvPr id="34864" name="Line 48"/>
            <p:cNvSpPr>
              <a:spLocks noChangeShapeType="1"/>
            </p:cNvSpPr>
            <p:nvPr/>
          </p:nvSpPr>
          <p:spPr bwMode="auto">
            <a:xfrm>
              <a:off x="4224" y="1776"/>
              <a:ext cx="52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65" name="Freeform 49"/>
            <p:cNvSpPr>
              <a:spLocks/>
            </p:cNvSpPr>
            <p:nvPr/>
          </p:nvSpPr>
          <p:spPr bwMode="auto">
            <a:xfrm>
              <a:off x="4213" y="1768"/>
              <a:ext cx="24" cy="2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1" y="24"/>
                </a:cxn>
                <a:cxn ang="0">
                  <a:pos x="5" y="6"/>
                </a:cxn>
              </a:cxnLst>
              <a:rect l="0" t="0" r="r" b="b"/>
              <a:pathLst>
                <a:path w="24" h="27">
                  <a:moveTo>
                    <a:pt x="5" y="6"/>
                  </a:moveTo>
                  <a:cubicBezTo>
                    <a:pt x="24" y="0"/>
                    <a:pt x="23" y="6"/>
                    <a:pt x="21" y="24"/>
                  </a:cubicBezTo>
                  <a:cubicBezTo>
                    <a:pt x="0" y="21"/>
                    <a:pt x="5" y="27"/>
                    <a:pt x="5" y="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66" name="Freeform 50"/>
            <p:cNvSpPr>
              <a:spLocks/>
            </p:cNvSpPr>
            <p:nvPr/>
          </p:nvSpPr>
          <p:spPr bwMode="auto">
            <a:xfrm>
              <a:off x="4731" y="2290"/>
              <a:ext cx="28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5" y="18"/>
                </a:cxn>
                <a:cxn ang="0">
                  <a:pos x="9" y="0"/>
                </a:cxn>
              </a:cxnLst>
              <a:rect l="0" t="0" r="r" b="b"/>
              <a:pathLst>
                <a:path w="28" h="22">
                  <a:moveTo>
                    <a:pt x="9" y="0"/>
                  </a:moveTo>
                  <a:cubicBezTo>
                    <a:pt x="28" y="2"/>
                    <a:pt x="28" y="1"/>
                    <a:pt x="25" y="18"/>
                  </a:cubicBezTo>
                  <a:cubicBezTo>
                    <a:pt x="0" y="15"/>
                    <a:pt x="3" y="22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4867" name="Text Box 51"/>
          <p:cNvSpPr txBox="1">
            <a:spLocks noChangeArrowheads="1"/>
          </p:cNvSpPr>
          <p:nvPr/>
        </p:nvSpPr>
        <p:spPr bwMode="auto">
          <a:xfrm>
            <a:off x="3162300" y="1774825"/>
            <a:ext cx="688975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1</a:t>
            </a:r>
            <a:r>
              <a:rPr lang="pl-PL"/>
              <a:t> B</a:t>
            </a:r>
            <a:r>
              <a:rPr lang="pl-PL" baseline="-25000"/>
              <a:t>1</a:t>
            </a:r>
            <a:endParaRPr lang="pl-PL"/>
          </a:p>
        </p:txBody>
      </p: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3797300" y="5203825"/>
            <a:ext cx="1246188" cy="1136650"/>
            <a:chOff x="2392" y="3278"/>
            <a:chExt cx="785" cy="716"/>
          </a:xfrm>
        </p:grpSpPr>
        <p:sp>
          <p:nvSpPr>
            <p:cNvPr id="34869" name="Text Box 53"/>
            <p:cNvSpPr txBox="1">
              <a:spLocks noChangeArrowheads="1"/>
            </p:cNvSpPr>
            <p:nvPr/>
          </p:nvSpPr>
          <p:spPr bwMode="auto">
            <a:xfrm>
              <a:off x="2392" y="327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  <a:endParaRPr lang="pl-PL"/>
            </a:p>
          </p:txBody>
        </p:sp>
        <p:sp>
          <p:nvSpPr>
            <p:cNvPr id="34870" name="Text Box 54"/>
            <p:cNvSpPr txBox="1">
              <a:spLocks noChangeArrowheads="1"/>
            </p:cNvSpPr>
            <p:nvPr/>
          </p:nvSpPr>
          <p:spPr bwMode="auto">
            <a:xfrm>
              <a:off x="2920" y="378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  <a:endParaRPr lang="pl-PL"/>
            </a:p>
          </p:txBody>
        </p:sp>
      </p:grp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6807200" y="2498725"/>
            <a:ext cx="1169988" cy="1212850"/>
            <a:chOff x="4288" y="1574"/>
            <a:chExt cx="737" cy="764"/>
          </a:xfrm>
        </p:grpSpPr>
        <p:sp>
          <p:nvSpPr>
            <p:cNvPr id="34872" name="Text Box 56"/>
            <p:cNvSpPr txBox="1">
              <a:spLocks noChangeArrowheads="1"/>
            </p:cNvSpPr>
            <p:nvPr/>
          </p:nvSpPr>
          <p:spPr bwMode="auto">
            <a:xfrm>
              <a:off x="4288" y="157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34873" name="Text Box 57"/>
            <p:cNvSpPr txBox="1">
              <a:spLocks noChangeArrowheads="1"/>
            </p:cNvSpPr>
            <p:nvPr/>
          </p:nvSpPr>
          <p:spPr bwMode="auto">
            <a:xfrm>
              <a:off x="4768" y="212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</p:grpSp>
      <p:sp>
        <p:nvSpPr>
          <p:cNvPr id="34874" name="AutoShape 58"/>
          <p:cNvSpPr>
            <a:spLocks noChangeArrowheads="1"/>
          </p:cNvSpPr>
          <p:nvPr/>
        </p:nvSpPr>
        <p:spPr bwMode="auto">
          <a:xfrm>
            <a:off x="838200" y="30480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3366FF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34875" name="AutoShape 59"/>
          <p:cNvSpPr>
            <a:spLocks noChangeArrowheads="1"/>
          </p:cNvSpPr>
          <p:nvPr/>
        </p:nvSpPr>
        <p:spPr bwMode="auto">
          <a:xfrm rot="13387703">
            <a:off x="5486400" y="47244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3366FF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34876" name="AutoShape 60"/>
          <p:cNvSpPr>
            <a:spLocks noChangeArrowheads="1"/>
          </p:cNvSpPr>
          <p:nvPr/>
        </p:nvSpPr>
        <p:spPr bwMode="auto">
          <a:xfrm rot="5400000">
            <a:off x="3924300" y="8763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3366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3505200" y="2133600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 animBg="1"/>
      <p:bldP spid="34867" grpId="0" autoUpdateAnimBg="0"/>
      <p:bldP spid="34874" grpId="0" animBg="1"/>
      <p:bldP spid="34875" grpId="0" animBg="1"/>
      <p:bldP spid="34876" grpId="0" animBg="1"/>
      <p:bldP spid="348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491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185988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5845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35847" name="Freeform 7"/>
            <p:cNvSpPr>
              <a:spLocks/>
            </p:cNvSpPr>
            <p:nvPr/>
          </p:nvSpPr>
          <p:spPr bwMode="auto">
            <a:xfrm>
              <a:off x="3792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704" y="1584"/>
              <a:ext cx="288" cy="384"/>
              <a:chOff x="4656" y="1536"/>
              <a:chExt cx="212" cy="384"/>
            </a:xfrm>
          </p:grpSpPr>
          <p:sp>
            <p:nvSpPr>
              <p:cNvPr id="35849" name="Text Box 9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35850" name="Text Box 10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35851" name="Text Box 11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sp>
          <p:nvSpPr>
            <p:cNvPr id="35853" name="Freeform 13"/>
            <p:cNvSpPr>
              <a:spLocks/>
            </p:cNvSpPr>
            <p:nvPr/>
          </p:nvSpPr>
          <p:spPr bwMode="auto">
            <a:xfrm rot="5400000" flipH="1">
              <a:off x="2568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2448" y="3888"/>
              <a:ext cx="192" cy="96"/>
              <a:chOff x="2400" y="3840"/>
              <a:chExt cx="192" cy="96"/>
            </a:xfrm>
          </p:grpSpPr>
          <p:sp>
            <p:nvSpPr>
              <p:cNvPr id="35855" name="Line 15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5856" name="Line 16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35858" name="Line 18"/>
          <p:cNvSpPr>
            <a:spLocks noChangeShapeType="1"/>
          </p:cNvSpPr>
          <p:nvPr/>
        </p:nvSpPr>
        <p:spPr bwMode="auto">
          <a:xfrm flipH="1" flipV="1">
            <a:off x="3505200" y="2133600"/>
            <a:ext cx="685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505200" y="2133600"/>
            <a:ext cx="1524000" cy="3962400"/>
            <a:chOff x="2208" y="1344"/>
            <a:chExt cx="960" cy="2496"/>
          </a:xfrm>
        </p:grpSpPr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>
              <a:off x="2208" y="1344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>
              <a:off x="2208" y="2880"/>
              <a:ext cx="960" cy="96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4191000" y="2819400"/>
            <a:ext cx="838200" cy="3276600"/>
            <a:chOff x="2640" y="1776"/>
            <a:chExt cx="528" cy="2064"/>
          </a:xfrm>
        </p:grpSpPr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>
              <a:off x="2640" y="1776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>
              <a:off x="3168" y="2304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4267200" y="2838450"/>
            <a:ext cx="3276600" cy="838200"/>
            <a:chOff x="2688" y="1776"/>
            <a:chExt cx="2064" cy="528"/>
          </a:xfrm>
        </p:grpSpPr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>
              <a:off x="2688" y="1776"/>
              <a:ext cx="14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>
              <a:off x="3168" y="2304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505200" y="2152650"/>
            <a:ext cx="4038600" cy="1524000"/>
            <a:chOff x="2208" y="1344"/>
            <a:chExt cx="2544" cy="960"/>
          </a:xfrm>
        </p:grpSpPr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>
              <a:off x="2208" y="1344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>
              <a:off x="3792" y="1344"/>
              <a:ext cx="960" cy="96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191000" y="2819400"/>
            <a:ext cx="3352800" cy="3276600"/>
            <a:chOff x="2640" y="1776"/>
            <a:chExt cx="2112" cy="2064"/>
          </a:xfrm>
        </p:grpSpPr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>
              <a:off x="2640" y="3312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>
              <a:off x="3168" y="3840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>
              <a:off x="4752" y="2304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>
              <a:off x="4224" y="1776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5876" name="Freeform 36"/>
          <p:cNvSpPr>
            <a:spLocks/>
          </p:cNvSpPr>
          <p:nvPr/>
        </p:nvSpPr>
        <p:spPr bwMode="auto">
          <a:xfrm>
            <a:off x="3484563" y="2120900"/>
            <a:ext cx="33337" cy="285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9" y="18"/>
              </a:cxn>
              <a:cxn ang="0">
                <a:pos x="9" y="0"/>
              </a:cxn>
            </a:cxnLst>
            <a:rect l="0" t="0" r="r" b="b"/>
            <a:pathLst>
              <a:path w="21" h="18">
                <a:moveTo>
                  <a:pt x="9" y="0"/>
                </a:moveTo>
                <a:cubicBezTo>
                  <a:pt x="21" y="4"/>
                  <a:pt x="21" y="4"/>
                  <a:pt x="19" y="18"/>
                </a:cubicBezTo>
                <a:cubicBezTo>
                  <a:pt x="0" y="15"/>
                  <a:pt x="9" y="15"/>
                  <a:pt x="9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4157663" y="2830513"/>
            <a:ext cx="887412" cy="874712"/>
            <a:chOff x="2619" y="1771"/>
            <a:chExt cx="559" cy="551"/>
          </a:xfrm>
        </p:grpSpPr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>
              <a:off x="2640" y="1776"/>
              <a:ext cx="52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80" name="Freeform 40"/>
            <p:cNvSpPr>
              <a:spLocks/>
            </p:cNvSpPr>
            <p:nvPr/>
          </p:nvSpPr>
          <p:spPr bwMode="auto">
            <a:xfrm>
              <a:off x="3146" y="2288"/>
              <a:ext cx="32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0" y="14"/>
                </a:cxn>
                <a:cxn ang="0">
                  <a:pos x="28" y="26"/>
                </a:cxn>
                <a:cxn ang="0">
                  <a:pos x="0" y="10"/>
                </a:cxn>
                <a:cxn ang="0">
                  <a:pos x="16" y="0"/>
                </a:cxn>
              </a:cxnLst>
              <a:rect l="0" t="0" r="r" b="b"/>
              <a:pathLst>
                <a:path w="32" h="34">
                  <a:moveTo>
                    <a:pt x="16" y="0"/>
                  </a:moveTo>
                  <a:cubicBezTo>
                    <a:pt x="26" y="2"/>
                    <a:pt x="27" y="5"/>
                    <a:pt x="30" y="14"/>
                  </a:cubicBezTo>
                  <a:cubicBezTo>
                    <a:pt x="29" y="18"/>
                    <a:pt x="32" y="24"/>
                    <a:pt x="28" y="26"/>
                  </a:cubicBezTo>
                  <a:cubicBezTo>
                    <a:pt x="10" y="34"/>
                    <a:pt x="5" y="21"/>
                    <a:pt x="0" y="10"/>
                  </a:cubicBezTo>
                  <a:cubicBezTo>
                    <a:pt x="6" y="6"/>
                    <a:pt x="11" y="5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81" name="Freeform 41"/>
            <p:cNvSpPr>
              <a:spLocks/>
            </p:cNvSpPr>
            <p:nvPr/>
          </p:nvSpPr>
          <p:spPr bwMode="auto">
            <a:xfrm>
              <a:off x="2619" y="1771"/>
              <a:ext cx="35" cy="2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31" y="3"/>
                </a:cxn>
                <a:cxn ang="0">
                  <a:pos x="35" y="15"/>
                </a:cxn>
                <a:cxn ang="0">
                  <a:pos x="17" y="1"/>
                </a:cxn>
              </a:cxnLst>
              <a:rect l="0" t="0" r="r" b="b"/>
              <a:pathLst>
                <a:path w="35" h="23">
                  <a:moveTo>
                    <a:pt x="17" y="1"/>
                  </a:moveTo>
                  <a:cubicBezTo>
                    <a:pt x="22" y="2"/>
                    <a:pt x="27" y="0"/>
                    <a:pt x="31" y="3"/>
                  </a:cubicBezTo>
                  <a:cubicBezTo>
                    <a:pt x="34" y="6"/>
                    <a:pt x="35" y="15"/>
                    <a:pt x="35" y="15"/>
                  </a:cubicBezTo>
                  <a:cubicBezTo>
                    <a:pt x="23" y="23"/>
                    <a:pt x="0" y="18"/>
                    <a:pt x="17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3886200" y="2762250"/>
            <a:ext cx="330200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endParaRPr lang="pl-PL" sz="1800"/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4648200" y="3524250"/>
            <a:ext cx="330200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endParaRPr lang="pl-PL" sz="1800"/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4176713" y="5257800"/>
            <a:ext cx="862012" cy="854075"/>
            <a:chOff x="2631" y="3312"/>
            <a:chExt cx="543" cy="538"/>
          </a:xfrm>
        </p:grpSpPr>
        <p:sp>
          <p:nvSpPr>
            <p:cNvPr id="35885" name="Line 45"/>
            <p:cNvSpPr>
              <a:spLocks noChangeShapeType="1"/>
            </p:cNvSpPr>
            <p:nvPr/>
          </p:nvSpPr>
          <p:spPr bwMode="auto">
            <a:xfrm>
              <a:off x="2640" y="3312"/>
              <a:ext cx="52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86" name="Freeform 46"/>
            <p:cNvSpPr>
              <a:spLocks/>
            </p:cNvSpPr>
            <p:nvPr/>
          </p:nvSpPr>
          <p:spPr bwMode="auto">
            <a:xfrm>
              <a:off x="2631" y="3312"/>
              <a:ext cx="34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8"/>
                </a:cxn>
                <a:cxn ang="0">
                  <a:pos x="9" y="0"/>
                </a:cxn>
              </a:cxnLst>
              <a:rect l="0" t="0" r="r" b="b"/>
              <a:pathLst>
                <a:path w="34" h="22">
                  <a:moveTo>
                    <a:pt x="9" y="0"/>
                  </a:moveTo>
                  <a:cubicBezTo>
                    <a:pt x="34" y="4"/>
                    <a:pt x="33" y="22"/>
                    <a:pt x="7" y="18"/>
                  </a:cubicBezTo>
                  <a:cubicBezTo>
                    <a:pt x="2" y="3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87" name="Freeform 47"/>
            <p:cNvSpPr>
              <a:spLocks/>
            </p:cNvSpPr>
            <p:nvPr/>
          </p:nvSpPr>
          <p:spPr bwMode="auto">
            <a:xfrm>
              <a:off x="3150" y="3821"/>
              <a:ext cx="24" cy="29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0" y="3"/>
                </a:cxn>
                <a:cxn ang="0">
                  <a:pos x="24" y="15"/>
                </a:cxn>
                <a:cxn ang="0">
                  <a:pos x="0" y="23"/>
                </a:cxn>
                <a:cxn ang="0">
                  <a:pos x="4" y="1"/>
                </a:cxn>
              </a:cxnLst>
              <a:rect l="0" t="0" r="r" b="b"/>
              <a:pathLst>
                <a:path w="24" h="29">
                  <a:moveTo>
                    <a:pt x="4" y="1"/>
                  </a:moveTo>
                  <a:cubicBezTo>
                    <a:pt x="9" y="2"/>
                    <a:pt x="16" y="0"/>
                    <a:pt x="20" y="3"/>
                  </a:cubicBezTo>
                  <a:cubicBezTo>
                    <a:pt x="23" y="5"/>
                    <a:pt x="24" y="15"/>
                    <a:pt x="24" y="15"/>
                  </a:cubicBezTo>
                  <a:cubicBezTo>
                    <a:pt x="21" y="29"/>
                    <a:pt x="13" y="25"/>
                    <a:pt x="0" y="23"/>
                  </a:cubicBezTo>
                  <a:cubicBezTo>
                    <a:pt x="2" y="6"/>
                    <a:pt x="1" y="14"/>
                    <a:pt x="4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6688138" y="2825750"/>
            <a:ext cx="866775" cy="863600"/>
            <a:chOff x="4213" y="1768"/>
            <a:chExt cx="546" cy="544"/>
          </a:xfrm>
        </p:grpSpPr>
        <p:sp>
          <p:nvSpPr>
            <p:cNvPr id="35889" name="Line 49"/>
            <p:cNvSpPr>
              <a:spLocks noChangeShapeType="1"/>
            </p:cNvSpPr>
            <p:nvPr/>
          </p:nvSpPr>
          <p:spPr bwMode="auto">
            <a:xfrm>
              <a:off x="4224" y="1776"/>
              <a:ext cx="52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90" name="Freeform 50"/>
            <p:cNvSpPr>
              <a:spLocks/>
            </p:cNvSpPr>
            <p:nvPr/>
          </p:nvSpPr>
          <p:spPr bwMode="auto">
            <a:xfrm>
              <a:off x="4213" y="1768"/>
              <a:ext cx="24" cy="2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1" y="24"/>
                </a:cxn>
                <a:cxn ang="0">
                  <a:pos x="5" y="6"/>
                </a:cxn>
              </a:cxnLst>
              <a:rect l="0" t="0" r="r" b="b"/>
              <a:pathLst>
                <a:path w="24" h="27">
                  <a:moveTo>
                    <a:pt x="5" y="6"/>
                  </a:moveTo>
                  <a:cubicBezTo>
                    <a:pt x="24" y="0"/>
                    <a:pt x="23" y="6"/>
                    <a:pt x="21" y="24"/>
                  </a:cubicBezTo>
                  <a:cubicBezTo>
                    <a:pt x="0" y="21"/>
                    <a:pt x="5" y="27"/>
                    <a:pt x="5" y="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91" name="Freeform 51"/>
            <p:cNvSpPr>
              <a:spLocks/>
            </p:cNvSpPr>
            <p:nvPr/>
          </p:nvSpPr>
          <p:spPr bwMode="auto">
            <a:xfrm>
              <a:off x="4731" y="2290"/>
              <a:ext cx="28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5" y="18"/>
                </a:cxn>
                <a:cxn ang="0">
                  <a:pos x="9" y="0"/>
                </a:cxn>
              </a:cxnLst>
              <a:rect l="0" t="0" r="r" b="b"/>
              <a:pathLst>
                <a:path w="28" h="22">
                  <a:moveTo>
                    <a:pt x="9" y="0"/>
                  </a:moveTo>
                  <a:cubicBezTo>
                    <a:pt x="28" y="2"/>
                    <a:pt x="28" y="1"/>
                    <a:pt x="25" y="18"/>
                  </a:cubicBezTo>
                  <a:cubicBezTo>
                    <a:pt x="0" y="15"/>
                    <a:pt x="3" y="22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5892" name="Text Box 52"/>
          <p:cNvSpPr txBox="1">
            <a:spLocks noChangeArrowheads="1"/>
          </p:cNvSpPr>
          <p:nvPr/>
        </p:nvSpPr>
        <p:spPr bwMode="auto">
          <a:xfrm>
            <a:off x="3162300" y="1774825"/>
            <a:ext cx="688975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1</a:t>
            </a:r>
            <a:r>
              <a:rPr lang="pl-PL"/>
              <a:t> B</a:t>
            </a:r>
            <a:r>
              <a:rPr lang="pl-PL" baseline="-25000"/>
              <a:t>1</a:t>
            </a:r>
            <a:endParaRPr lang="pl-PL"/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3797300" y="5203825"/>
            <a:ext cx="1246188" cy="1136650"/>
            <a:chOff x="2392" y="3278"/>
            <a:chExt cx="785" cy="716"/>
          </a:xfrm>
        </p:grpSpPr>
        <p:sp>
          <p:nvSpPr>
            <p:cNvPr id="35894" name="Text Box 54"/>
            <p:cNvSpPr txBox="1">
              <a:spLocks noChangeArrowheads="1"/>
            </p:cNvSpPr>
            <p:nvPr/>
          </p:nvSpPr>
          <p:spPr bwMode="auto">
            <a:xfrm>
              <a:off x="2392" y="327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  <a:endParaRPr lang="pl-PL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920" y="378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  <a:endParaRPr lang="pl-PL"/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6807200" y="2498725"/>
            <a:ext cx="1169988" cy="1212850"/>
            <a:chOff x="4288" y="1574"/>
            <a:chExt cx="737" cy="764"/>
          </a:xfrm>
        </p:grpSpPr>
        <p:sp>
          <p:nvSpPr>
            <p:cNvPr id="35897" name="Text Box 57"/>
            <p:cNvSpPr txBox="1">
              <a:spLocks noChangeArrowheads="1"/>
            </p:cNvSpPr>
            <p:nvPr/>
          </p:nvSpPr>
          <p:spPr bwMode="auto">
            <a:xfrm>
              <a:off x="4288" y="157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4768" y="212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</p:grpSp>
      <p:sp>
        <p:nvSpPr>
          <p:cNvPr id="35900" name="Line 60"/>
          <p:cNvSpPr>
            <a:spLocks noChangeShapeType="1"/>
          </p:cNvSpPr>
          <p:nvPr/>
        </p:nvSpPr>
        <p:spPr bwMode="auto">
          <a:xfrm>
            <a:off x="3505200" y="2133600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5904" name="Text Box 64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2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133600" y="685800"/>
            <a:ext cx="3886200" cy="38862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286000" y="8382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  <a:endParaRPr lang="pl-PL" sz="2400" b="0">
              <a:latin typeface="Times New Roman" pitchFamily="18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019800" y="685800"/>
            <a:ext cx="1905000" cy="5791200"/>
            <a:chOff x="3792" y="432"/>
            <a:chExt cx="1200" cy="3648"/>
          </a:xfrm>
        </p:grpSpPr>
        <p:sp>
          <p:nvSpPr>
            <p:cNvPr id="36871" name="Freeform 7"/>
            <p:cNvSpPr>
              <a:spLocks/>
            </p:cNvSpPr>
            <p:nvPr/>
          </p:nvSpPr>
          <p:spPr bwMode="auto">
            <a:xfrm>
              <a:off x="3792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704" y="1584"/>
              <a:ext cx="240" cy="384"/>
              <a:chOff x="4656" y="1536"/>
              <a:chExt cx="212" cy="384"/>
            </a:xfrm>
          </p:grpSpPr>
          <p:sp>
            <p:nvSpPr>
              <p:cNvPr id="36873" name="Text Box 9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36874" name="Text Box 10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36875" name="Text Box 11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</p:grpSp>
      <p:sp>
        <p:nvSpPr>
          <p:cNvPr id="36877" name="Freeform 13"/>
          <p:cNvSpPr>
            <a:spLocks/>
          </p:cNvSpPr>
          <p:nvPr/>
        </p:nvSpPr>
        <p:spPr bwMode="auto">
          <a:xfrm rot="5400000" flipH="1">
            <a:off x="4076700" y="2628900"/>
            <a:ext cx="1905000" cy="57912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86200" y="6172200"/>
            <a:ext cx="304800" cy="152400"/>
            <a:chOff x="2400" y="3840"/>
            <a:chExt cx="192" cy="96"/>
          </a:xfrm>
        </p:grpSpPr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505200" y="2133600"/>
            <a:ext cx="1524000" cy="3962400"/>
            <a:chOff x="2208" y="1344"/>
            <a:chExt cx="960" cy="2496"/>
          </a:xfrm>
        </p:grpSpPr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>
              <a:off x="2208" y="1344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>
              <a:off x="2208" y="2880"/>
              <a:ext cx="960" cy="96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519488" y="2133600"/>
            <a:ext cx="4038600" cy="1524000"/>
            <a:chOff x="2208" y="1344"/>
            <a:chExt cx="2544" cy="960"/>
          </a:xfrm>
        </p:grpSpPr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2208" y="1344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3792" y="1344"/>
              <a:ext cx="960" cy="96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205288" y="2819400"/>
            <a:ext cx="3352800" cy="3276600"/>
            <a:chOff x="2640" y="1776"/>
            <a:chExt cx="2112" cy="2064"/>
          </a:xfrm>
        </p:grpSpPr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>
              <a:off x="2640" y="3312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3168" y="3840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>
              <a:off x="4752" y="2304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>
              <a:off x="4224" y="1776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4191000" y="5257800"/>
            <a:ext cx="862013" cy="854075"/>
            <a:chOff x="2631" y="3312"/>
            <a:chExt cx="543" cy="538"/>
          </a:xfrm>
        </p:grpSpPr>
        <p:sp>
          <p:nvSpPr>
            <p:cNvPr id="36895" name="Line 31"/>
            <p:cNvSpPr>
              <a:spLocks noChangeShapeType="1"/>
            </p:cNvSpPr>
            <p:nvPr/>
          </p:nvSpPr>
          <p:spPr bwMode="auto">
            <a:xfrm>
              <a:off x="2640" y="3312"/>
              <a:ext cx="52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auto">
            <a:xfrm>
              <a:off x="2631" y="3312"/>
              <a:ext cx="34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8"/>
                </a:cxn>
                <a:cxn ang="0">
                  <a:pos x="9" y="0"/>
                </a:cxn>
              </a:cxnLst>
              <a:rect l="0" t="0" r="r" b="b"/>
              <a:pathLst>
                <a:path w="34" h="22">
                  <a:moveTo>
                    <a:pt x="9" y="0"/>
                  </a:moveTo>
                  <a:cubicBezTo>
                    <a:pt x="34" y="4"/>
                    <a:pt x="33" y="22"/>
                    <a:pt x="7" y="18"/>
                  </a:cubicBezTo>
                  <a:cubicBezTo>
                    <a:pt x="2" y="3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auto">
            <a:xfrm>
              <a:off x="3150" y="3821"/>
              <a:ext cx="24" cy="29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0" y="3"/>
                </a:cxn>
                <a:cxn ang="0">
                  <a:pos x="24" y="15"/>
                </a:cxn>
                <a:cxn ang="0">
                  <a:pos x="0" y="23"/>
                </a:cxn>
                <a:cxn ang="0">
                  <a:pos x="4" y="1"/>
                </a:cxn>
              </a:cxnLst>
              <a:rect l="0" t="0" r="r" b="b"/>
              <a:pathLst>
                <a:path w="24" h="29">
                  <a:moveTo>
                    <a:pt x="4" y="1"/>
                  </a:moveTo>
                  <a:cubicBezTo>
                    <a:pt x="9" y="2"/>
                    <a:pt x="16" y="0"/>
                    <a:pt x="20" y="3"/>
                  </a:cubicBezTo>
                  <a:cubicBezTo>
                    <a:pt x="23" y="5"/>
                    <a:pt x="24" y="15"/>
                    <a:pt x="24" y="15"/>
                  </a:cubicBezTo>
                  <a:cubicBezTo>
                    <a:pt x="21" y="29"/>
                    <a:pt x="13" y="25"/>
                    <a:pt x="0" y="23"/>
                  </a:cubicBezTo>
                  <a:cubicBezTo>
                    <a:pt x="2" y="6"/>
                    <a:pt x="1" y="14"/>
                    <a:pt x="4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6702425" y="2806700"/>
            <a:ext cx="866775" cy="863600"/>
            <a:chOff x="4213" y="1768"/>
            <a:chExt cx="546" cy="544"/>
          </a:xfrm>
        </p:grpSpPr>
        <p:sp>
          <p:nvSpPr>
            <p:cNvPr id="36899" name="Line 35"/>
            <p:cNvSpPr>
              <a:spLocks noChangeShapeType="1"/>
            </p:cNvSpPr>
            <p:nvPr/>
          </p:nvSpPr>
          <p:spPr bwMode="auto">
            <a:xfrm>
              <a:off x="4224" y="1776"/>
              <a:ext cx="52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auto">
            <a:xfrm>
              <a:off x="4213" y="1768"/>
              <a:ext cx="24" cy="2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1" y="24"/>
                </a:cxn>
                <a:cxn ang="0">
                  <a:pos x="5" y="6"/>
                </a:cxn>
              </a:cxnLst>
              <a:rect l="0" t="0" r="r" b="b"/>
              <a:pathLst>
                <a:path w="24" h="27">
                  <a:moveTo>
                    <a:pt x="5" y="6"/>
                  </a:moveTo>
                  <a:cubicBezTo>
                    <a:pt x="24" y="0"/>
                    <a:pt x="23" y="6"/>
                    <a:pt x="21" y="24"/>
                  </a:cubicBezTo>
                  <a:cubicBezTo>
                    <a:pt x="0" y="21"/>
                    <a:pt x="5" y="27"/>
                    <a:pt x="5" y="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auto">
            <a:xfrm>
              <a:off x="4731" y="2290"/>
              <a:ext cx="28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5" y="18"/>
                </a:cxn>
                <a:cxn ang="0">
                  <a:pos x="9" y="0"/>
                </a:cxn>
              </a:cxnLst>
              <a:rect l="0" t="0" r="r" b="b"/>
              <a:pathLst>
                <a:path w="28" h="22">
                  <a:moveTo>
                    <a:pt x="9" y="0"/>
                  </a:moveTo>
                  <a:cubicBezTo>
                    <a:pt x="28" y="2"/>
                    <a:pt x="28" y="1"/>
                    <a:pt x="25" y="18"/>
                  </a:cubicBezTo>
                  <a:cubicBezTo>
                    <a:pt x="0" y="15"/>
                    <a:pt x="3" y="22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3162300" y="1774825"/>
            <a:ext cx="688975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1</a:t>
            </a:r>
            <a:r>
              <a:rPr lang="pl-PL"/>
              <a:t> B</a:t>
            </a:r>
            <a:r>
              <a:rPr lang="pl-PL" baseline="-25000"/>
              <a:t>1</a:t>
            </a:r>
            <a:endParaRPr lang="pl-PL"/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797300" y="5203825"/>
            <a:ext cx="1246188" cy="1136650"/>
            <a:chOff x="2392" y="3278"/>
            <a:chExt cx="785" cy="716"/>
          </a:xfrm>
        </p:grpSpPr>
        <p:sp>
          <p:nvSpPr>
            <p:cNvPr id="36904" name="Text Box 40"/>
            <p:cNvSpPr txBox="1">
              <a:spLocks noChangeArrowheads="1"/>
            </p:cNvSpPr>
            <p:nvPr/>
          </p:nvSpPr>
          <p:spPr bwMode="auto">
            <a:xfrm>
              <a:off x="2392" y="327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  <a:endParaRPr lang="pl-PL"/>
            </a:p>
          </p:txBody>
        </p:sp>
        <p:sp>
          <p:nvSpPr>
            <p:cNvPr id="36905" name="Text Box 41"/>
            <p:cNvSpPr txBox="1">
              <a:spLocks noChangeArrowheads="1"/>
            </p:cNvSpPr>
            <p:nvPr/>
          </p:nvSpPr>
          <p:spPr bwMode="auto">
            <a:xfrm>
              <a:off x="2920" y="378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  <a:endParaRPr lang="pl-PL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6807200" y="2498725"/>
            <a:ext cx="1169988" cy="1212850"/>
            <a:chOff x="4288" y="1574"/>
            <a:chExt cx="737" cy="764"/>
          </a:xfrm>
        </p:grpSpPr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4288" y="157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36908" name="Text Box 44"/>
            <p:cNvSpPr txBox="1">
              <a:spLocks noChangeArrowheads="1"/>
            </p:cNvSpPr>
            <p:nvPr/>
          </p:nvSpPr>
          <p:spPr bwMode="auto">
            <a:xfrm>
              <a:off x="4768" y="212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</p:grpSp>
      <p:sp>
        <p:nvSpPr>
          <p:cNvPr id="36910" name="Line 46"/>
          <p:cNvSpPr>
            <a:spLocks noChangeShapeType="1"/>
          </p:cNvSpPr>
          <p:nvPr/>
        </p:nvSpPr>
        <p:spPr bwMode="auto">
          <a:xfrm>
            <a:off x="3505200" y="2133600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Freeform 10"/>
          <p:cNvSpPr>
            <a:spLocks/>
          </p:cNvSpPr>
          <p:nvPr/>
        </p:nvSpPr>
        <p:spPr bwMode="auto">
          <a:xfrm>
            <a:off x="3484563" y="2120900"/>
            <a:ext cx="33337" cy="285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9" y="18"/>
              </a:cxn>
              <a:cxn ang="0">
                <a:pos x="9" y="0"/>
              </a:cxn>
            </a:cxnLst>
            <a:rect l="0" t="0" r="r" b="b"/>
            <a:pathLst>
              <a:path w="21" h="18">
                <a:moveTo>
                  <a:pt x="9" y="0"/>
                </a:moveTo>
                <a:cubicBezTo>
                  <a:pt x="21" y="4"/>
                  <a:pt x="21" y="4"/>
                  <a:pt x="19" y="18"/>
                </a:cubicBezTo>
                <a:cubicBezTo>
                  <a:pt x="0" y="15"/>
                  <a:pt x="9" y="15"/>
                  <a:pt x="9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7911" name="Freeform 23"/>
          <p:cNvSpPr>
            <a:spLocks/>
          </p:cNvSpPr>
          <p:nvPr/>
        </p:nvSpPr>
        <p:spPr bwMode="auto">
          <a:xfrm>
            <a:off x="4176713" y="5284788"/>
            <a:ext cx="53975" cy="3651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7" y="18"/>
              </a:cxn>
              <a:cxn ang="0">
                <a:pos x="9" y="0"/>
              </a:cxn>
            </a:cxnLst>
            <a:rect l="0" t="0" r="r" b="b"/>
            <a:pathLst>
              <a:path w="34" h="22">
                <a:moveTo>
                  <a:pt x="9" y="0"/>
                </a:moveTo>
                <a:cubicBezTo>
                  <a:pt x="34" y="4"/>
                  <a:pt x="33" y="22"/>
                  <a:pt x="7" y="18"/>
                </a:cubicBezTo>
                <a:cubicBezTo>
                  <a:pt x="2" y="3"/>
                  <a:pt x="0" y="9"/>
                  <a:pt x="9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7912" name="Freeform 24"/>
          <p:cNvSpPr>
            <a:spLocks/>
          </p:cNvSpPr>
          <p:nvPr/>
        </p:nvSpPr>
        <p:spPr bwMode="auto">
          <a:xfrm>
            <a:off x="5000625" y="6126163"/>
            <a:ext cx="38100" cy="47625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20" y="3"/>
              </a:cxn>
              <a:cxn ang="0">
                <a:pos x="24" y="15"/>
              </a:cxn>
              <a:cxn ang="0">
                <a:pos x="0" y="23"/>
              </a:cxn>
              <a:cxn ang="0">
                <a:pos x="4" y="1"/>
              </a:cxn>
            </a:cxnLst>
            <a:rect l="0" t="0" r="r" b="b"/>
            <a:pathLst>
              <a:path w="24" h="29">
                <a:moveTo>
                  <a:pt x="4" y="1"/>
                </a:moveTo>
                <a:cubicBezTo>
                  <a:pt x="9" y="2"/>
                  <a:pt x="16" y="0"/>
                  <a:pt x="20" y="3"/>
                </a:cubicBezTo>
                <a:cubicBezTo>
                  <a:pt x="23" y="5"/>
                  <a:pt x="24" y="15"/>
                  <a:pt x="24" y="15"/>
                </a:cubicBezTo>
                <a:cubicBezTo>
                  <a:pt x="21" y="29"/>
                  <a:pt x="13" y="25"/>
                  <a:pt x="0" y="23"/>
                </a:cubicBezTo>
                <a:cubicBezTo>
                  <a:pt x="2" y="6"/>
                  <a:pt x="1" y="14"/>
                  <a:pt x="4" y="1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133600" y="4572000"/>
            <a:ext cx="5791200" cy="1981200"/>
            <a:chOff x="1344" y="2880"/>
            <a:chExt cx="3648" cy="1248"/>
          </a:xfrm>
        </p:grpSpPr>
        <p:sp>
          <p:nvSpPr>
            <p:cNvPr id="37901" name="Freeform 13"/>
            <p:cNvSpPr>
              <a:spLocks/>
            </p:cNvSpPr>
            <p:nvPr/>
          </p:nvSpPr>
          <p:spPr bwMode="auto">
            <a:xfrm rot="5400000" flipH="1">
              <a:off x="2544" y="1680"/>
              <a:ext cx="1248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448" y="3928"/>
              <a:ext cx="192" cy="100"/>
              <a:chOff x="2400" y="3840"/>
              <a:chExt cx="192" cy="96"/>
            </a:xfrm>
          </p:grpSpPr>
          <p:sp>
            <p:nvSpPr>
              <p:cNvPr id="37903" name="Line 15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7904" name="Line 16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2208" y="2880"/>
              <a:ext cx="960" cy="99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2640" y="3329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>
              <a:off x="3168" y="3878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>
              <a:off x="2640" y="3329"/>
              <a:ext cx="528" cy="55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392" y="3298"/>
              <a:ext cx="785" cy="736"/>
              <a:chOff x="2392" y="3282"/>
              <a:chExt cx="785" cy="708"/>
            </a:xfrm>
          </p:grpSpPr>
          <p:sp>
            <p:nvSpPr>
              <p:cNvPr id="37914" name="Text Box 26"/>
              <p:cNvSpPr txBox="1">
                <a:spLocks noChangeArrowheads="1"/>
              </p:cNvSpPr>
              <p:nvPr/>
            </p:nvSpPr>
            <p:spPr bwMode="auto">
              <a:xfrm>
                <a:off x="2392" y="3282"/>
                <a:ext cx="257" cy="204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2</a:t>
                </a:r>
                <a:endParaRPr lang="pl-PL"/>
              </a:p>
            </p:txBody>
          </p:sp>
          <p:sp>
            <p:nvSpPr>
              <p:cNvPr id="37915" name="Text Box 27"/>
              <p:cNvSpPr txBox="1">
                <a:spLocks noChangeArrowheads="1"/>
              </p:cNvSpPr>
              <p:nvPr/>
            </p:nvSpPr>
            <p:spPr bwMode="auto">
              <a:xfrm>
                <a:off x="2920" y="3786"/>
                <a:ext cx="257" cy="204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2</a:t>
                </a:r>
                <a:endParaRPr lang="pl-PL"/>
              </a:p>
            </p:txBody>
          </p:sp>
        </p:grp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6002338" y="685800"/>
            <a:ext cx="2049462" cy="5791200"/>
            <a:chOff x="3781" y="432"/>
            <a:chExt cx="1291" cy="3648"/>
          </a:xfrm>
        </p:grpSpPr>
        <p:sp>
          <p:nvSpPr>
            <p:cNvPr id="37918" name="Freeform 30"/>
            <p:cNvSpPr>
              <a:spLocks/>
            </p:cNvSpPr>
            <p:nvPr/>
          </p:nvSpPr>
          <p:spPr bwMode="auto">
            <a:xfrm>
              <a:off x="3781" y="432"/>
              <a:ext cx="1262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4739" y="1584"/>
              <a:ext cx="242" cy="384"/>
              <a:chOff x="4655" y="1536"/>
              <a:chExt cx="212" cy="384"/>
            </a:xfrm>
          </p:grpSpPr>
          <p:sp>
            <p:nvSpPr>
              <p:cNvPr id="37920" name="Text Box 32"/>
              <p:cNvSpPr txBox="1">
                <a:spLocks noChangeArrowheads="1"/>
              </p:cNvSpPr>
              <p:nvPr/>
            </p:nvSpPr>
            <p:spPr bwMode="auto">
              <a:xfrm>
                <a:off x="4655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37921" name="Text Box 33"/>
              <p:cNvSpPr txBox="1">
                <a:spLocks noChangeArrowheads="1"/>
              </p:cNvSpPr>
              <p:nvPr/>
            </p:nvSpPr>
            <p:spPr bwMode="auto">
              <a:xfrm>
                <a:off x="4703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37922" name="Text Box 34"/>
              <p:cNvSpPr txBox="1">
                <a:spLocks noChangeArrowheads="1"/>
              </p:cNvSpPr>
              <p:nvPr/>
            </p:nvSpPr>
            <p:spPr bwMode="auto">
              <a:xfrm>
                <a:off x="4751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sp>
          <p:nvSpPr>
            <p:cNvPr id="37924" name="Line 36"/>
            <p:cNvSpPr>
              <a:spLocks noChangeShapeType="1"/>
            </p:cNvSpPr>
            <p:nvPr/>
          </p:nvSpPr>
          <p:spPr bwMode="auto">
            <a:xfrm>
              <a:off x="3781" y="1344"/>
              <a:ext cx="1009" cy="96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4224" y="1584"/>
              <a:ext cx="848" cy="2266"/>
              <a:chOff x="4235" y="1574"/>
              <a:chExt cx="848" cy="2266"/>
            </a:xfrm>
          </p:grpSpPr>
          <p:grpSp>
            <p:nvGrpSpPr>
              <p:cNvPr id="8" name="Group 37"/>
              <p:cNvGrpSpPr>
                <a:grpSpLocks/>
              </p:cNvGrpSpPr>
              <p:nvPr/>
            </p:nvGrpSpPr>
            <p:grpSpPr bwMode="auto">
              <a:xfrm>
                <a:off x="4246" y="1776"/>
                <a:ext cx="555" cy="2064"/>
                <a:chOff x="4224" y="1776"/>
                <a:chExt cx="528" cy="2064"/>
              </a:xfrm>
            </p:grpSpPr>
            <p:sp>
              <p:nvSpPr>
                <p:cNvPr id="37926" name="Line 38"/>
                <p:cNvSpPr>
                  <a:spLocks noChangeShapeType="1"/>
                </p:cNvSpPr>
                <p:nvPr/>
              </p:nvSpPr>
              <p:spPr bwMode="auto">
                <a:xfrm>
                  <a:off x="4752" y="2304"/>
                  <a:ext cx="0" cy="15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7927" name="Line 39"/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0" cy="15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4235" y="1768"/>
                <a:ext cx="573" cy="544"/>
                <a:chOff x="4213" y="1768"/>
                <a:chExt cx="546" cy="544"/>
              </a:xfrm>
            </p:grpSpPr>
            <p:sp>
              <p:nvSpPr>
                <p:cNvPr id="37929" name="Line 41"/>
                <p:cNvSpPr>
                  <a:spLocks noChangeShapeType="1"/>
                </p:cNvSpPr>
                <p:nvPr/>
              </p:nvSpPr>
              <p:spPr bwMode="auto">
                <a:xfrm>
                  <a:off x="4224" y="1776"/>
                  <a:ext cx="528" cy="528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7930" name="Freeform 42"/>
                <p:cNvSpPr>
                  <a:spLocks/>
                </p:cNvSpPr>
                <p:nvPr/>
              </p:nvSpPr>
              <p:spPr bwMode="auto">
                <a:xfrm>
                  <a:off x="4213" y="1768"/>
                  <a:ext cx="24" cy="27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21" y="24"/>
                    </a:cxn>
                    <a:cxn ang="0">
                      <a:pos x="5" y="6"/>
                    </a:cxn>
                  </a:cxnLst>
                  <a:rect l="0" t="0" r="r" b="b"/>
                  <a:pathLst>
                    <a:path w="24" h="27">
                      <a:moveTo>
                        <a:pt x="5" y="6"/>
                      </a:moveTo>
                      <a:cubicBezTo>
                        <a:pt x="24" y="0"/>
                        <a:pt x="23" y="6"/>
                        <a:pt x="21" y="24"/>
                      </a:cubicBezTo>
                      <a:cubicBezTo>
                        <a:pt x="0" y="21"/>
                        <a:pt x="5" y="27"/>
                        <a:pt x="5" y="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accent2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7931" name="Freeform 43"/>
                <p:cNvSpPr>
                  <a:spLocks/>
                </p:cNvSpPr>
                <p:nvPr/>
              </p:nvSpPr>
              <p:spPr bwMode="auto">
                <a:xfrm>
                  <a:off x="4731" y="2290"/>
                  <a:ext cx="28" cy="22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25" y="1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28" h="22">
                      <a:moveTo>
                        <a:pt x="9" y="0"/>
                      </a:moveTo>
                      <a:cubicBezTo>
                        <a:pt x="28" y="2"/>
                        <a:pt x="28" y="1"/>
                        <a:pt x="25" y="18"/>
                      </a:cubicBezTo>
                      <a:cubicBezTo>
                        <a:pt x="0" y="15"/>
                        <a:pt x="3" y="22"/>
                        <a:pt x="9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accent2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37933" name="Text Box 45"/>
              <p:cNvSpPr txBox="1">
                <a:spLocks noChangeArrowheads="1"/>
              </p:cNvSpPr>
              <p:nvPr/>
            </p:nvSpPr>
            <p:spPr bwMode="auto">
              <a:xfrm>
                <a:off x="4318" y="1574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3</a:t>
                </a:r>
              </a:p>
            </p:txBody>
          </p:sp>
          <p:sp>
            <p:nvSpPr>
              <p:cNvPr id="37934" name="Text Box 46"/>
              <p:cNvSpPr txBox="1">
                <a:spLocks noChangeArrowheads="1"/>
              </p:cNvSpPr>
              <p:nvPr/>
            </p:nvSpPr>
            <p:spPr bwMode="auto">
              <a:xfrm>
                <a:off x="4826" y="2126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2</a:t>
                </a:r>
              </a:p>
            </p:txBody>
          </p:sp>
        </p:grp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37892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7893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>
              <a:off x="2208" y="1344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>
              <a:off x="2208" y="1344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1992" y="1118"/>
              <a:ext cx="434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r>
                <a:rPr lang="pl-PL"/>
                <a:t> B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37941" name="Line 53"/>
            <p:cNvSpPr>
              <a:spLocks noChangeShapeType="1"/>
            </p:cNvSpPr>
            <p:nvPr/>
          </p:nvSpPr>
          <p:spPr bwMode="auto">
            <a:xfrm>
              <a:off x="2208" y="1344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133600" y="4495800"/>
            <a:ext cx="5638800" cy="2133600"/>
            <a:chOff x="1344" y="2832"/>
            <a:chExt cx="3552" cy="1344"/>
          </a:xfrm>
        </p:grpSpPr>
        <p:sp>
          <p:nvSpPr>
            <p:cNvPr id="38924" name="Freeform 12"/>
            <p:cNvSpPr>
              <a:spLocks/>
            </p:cNvSpPr>
            <p:nvPr/>
          </p:nvSpPr>
          <p:spPr bwMode="auto">
            <a:xfrm rot="5400000" flipH="1">
              <a:off x="2448" y="1728"/>
              <a:ext cx="1344" cy="3552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419" y="3961"/>
              <a:ext cx="187" cy="107"/>
              <a:chOff x="2400" y="3840"/>
              <a:chExt cx="192" cy="96"/>
            </a:xfrm>
          </p:grpSpPr>
          <p:sp>
            <p:nvSpPr>
              <p:cNvPr id="38926" name="Line 14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8927" name="Line 15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2171" y="2832"/>
              <a:ext cx="935" cy="10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592" y="3312"/>
              <a:ext cx="2056" cy="591"/>
              <a:chOff x="2640" y="3312"/>
              <a:chExt cx="2112" cy="528"/>
            </a:xfrm>
          </p:grpSpPr>
          <p:sp>
            <p:nvSpPr>
              <p:cNvPr id="38930" name="Line 18"/>
              <p:cNvSpPr>
                <a:spLocks noChangeShapeType="1"/>
              </p:cNvSpPr>
              <p:nvPr/>
            </p:nvSpPr>
            <p:spPr bwMode="auto">
              <a:xfrm>
                <a:off x="2640" y="3312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8931" name="Line 19"/>
              <p:cNvSpPr>
                <a:spLocks noChangeShapeType="1"/>
              </p:cNvSpPr>
              <p:nvPr/>
            </p:nvSpPr>
            <p:spPr bwMode="auto">
              <a:xfrm>
                <a:off x="3168" y="3840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583" y="3316"/>
              <a:ext cx="529" cy="602"/>
              <a:chOff x="2631" y="3312"/>
              <a:chExt cx="543" cy="538"/>
            </a:xfrm>
          </p:grpSpPr>
          <p:sp>
            <p:nvSpPr>
              <p:cNvPr id="38933" name="Line 21"/>
              <p:cNvSpPr>
                <a:spLocks noChangeShapeType="1"/>
              </p:cNvSpPr>
              <p:nvPr/>
            </p:nvSpPr>
            <p:spPr bwMode="auto">
              <a:xfrm>
                <a:off x="2640" y="3312"/>
                <a:ext cx="528" cy="52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8934" name="Freeform 22"/>
              <p:cNvSpPr>
                <a:spLocks/>
              </p:cNvSpPr>
              <p:nvPr/>
            </p:nvSpPr>
            <p:spPr bwMode="auto">
              <a:xfrm>
                <a:off x="2631" y="3312"/>
                <a:ext cx="34" cy="2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18"/>
                  </a:cxn>
                  <a:cxn ang="0">
                    <a:pos x="9" y="0"/>
                  </a:cxn>
                </a:cxnLst>
                <a:rect l="0" t="0" r="r" b="b"/>
                <a:pathLst>
                  <a:path w="34" h="22">
                    <a:moveTo>
                      <a:pt x="9" y="0"/>
                    </a:moveTo>
                    <a:cubicBezTo>
                      <a:pt x="34" y="4"/>
                      <a:pt x="33" y="22"/>
                      <a:pt x="7" y="18"/>
                    </a:cubicBezTo>
                    <a:cubicBezTo>
                      <a:pt x="2" y="3"/>
                      <a:pt x="0" y="9"/>
                      <a:pt x="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8935" name="Freeform 23"/>
              <p:cNvSpPr>
                <a:spLocks/>
              </p:cNvSpPr>
              <p:nvPr/>
            </p:nvSpPr>
            <p:spPr bwMode="auto">
              <a:xfrm>
                <a:off x="3150" y="3821"/>
                <a:ext cx="24" cy="29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0" y="3"/>
                  </a:cxn>
                  <a:cxn ang="0">
                    <a:pos x="24" y="15"/>
                  </a:cxn>
                  <a:cxn ang="0">
                    <a:pos x="0" y="23"/>
                  </a:cxn>
                  <a:cxn ang="0">
                    <a:pos x="4" y="1"/>
                  </a:cxn>
                </a:cxnLst>
                <a:rect l="0" t="0" r="r" b="b"/>
                <a:pathLst>
                  <a:path w="24" h="29">
                    <a:moveTo>
                      <a:pt x="4" y="1"/>
                    </a:moveTo>
                    <a:cubicBezTo>
                      <a:pt x="9" y="2"/>
                      <a:pt x="16" y="0"/>
                      <a:pt x="20" y="3"/>
                    </a:cubicBezTo>
                    <a:cubicBezTo>
                      <a:pt x="23" y="5"/>
                      <a:pt x="24" y="15"/>
                      <a:pt x="24" y="15"/>
                    </a:cubicBezTo>
                    <a:cubicBezTo>
                      <a:pt x="21" y="29"/>
                      <a:pt x="13" y="25"/>
                      <a:pt x="0" y="23"/>
                    </a:cubicBezTo>
                    <a:cubicBezTo>
                      <a:pt x="2" y="6"/>
                      <a:pt x="1" y="14"/>
                      <a:pt x="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748088" y="5222875"/>
            <a:ext cx="1225550" cy="1231900"/>
            <a:chOff x="2388" y="3289"/>
            <a:chExt cx="793" cy="693"/>
          </a:xfrm>
        </p:grpSpPr>
        <p:sp>
          <p:nvSpPr>
            <p:cNvPr id="38937" name="Text Box 25"/>
            <p:cNvSpPr txBox="1">
              <a:spLocks noChangeArrowheads="1"/>
            </p:cNvSpPr>
            <p:nvPr/>
          </p:nvSpPr>
          <p:spPr bwMode="auto">
            <a:xfrm>
              <a:off x="2388" y="3289"/>
              <a:ext cx="264" cy="189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  <a:endParaRPr lang="pl-PL"/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2917" y="3793"/>
              <a:ext cx="264" cy="189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  <a:endParaRPr lang="pl-PL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5943600" y="685800"/>
            <a:ext cx="2179638" cy="5715000"/>
            <a:chOff x="3744" y="432"/>
            <a:chExt cx="1373" cy="3600"/>
          </a:xfrm>
        </p:grpSpPr>
        <p:sp>
          <p:nvSpPr>
            <p:cNvPr id="38941" name="Freeform 29"/>
            <p:cNvSpPr>
              <a:spLocks/>
            </p:cNvSpPr>
            <p:nvPr/>
          </p:nvSpPr>
          <p:spPr bwMode="auto">
            <a:xfrm>
              <a:off x="3744" y="432"/>
              <a:ext cx="1373" cy="3600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4786" y="1569"/>
              <a:ext cx="302" cy="383"/>
              <a:chOff x="4655" y="1536"/>
              <a:chExt cx="212" cy="388"/>
            </a:xfrm>
          </p:grpSpPr>
          <p:sp>
            <p:nvSpPr>
              <p:cNvPr id="38943" name="Text Box 31"/>
              <p:cNvSpPr txBox="1">
                <a:spLocks noChangeArrowheads="1"/>
              </p:cNvSpPr>
              <p:nvPr/>
            </p:nvSpPr>
            <p:spPr bwMode="auto">
              <a:xfrm>
                <a:off x="4655" y="1536"/>
                <a:ext cx="144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38944" name="Text Box 32"/>
              <p:cNvSpPr txBox="1">
                <a:spLocks noChangeArrowheads="1"/>
              </p:cNvSpPr>
              <p:nvPr/>
            </p:nvSpPr>
            <p:spPr bwMode="auto">
              <a:xfrm>
                <a:off x="4703" y="1584"/>
                <a:ext cx="1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38945" name="Text Box 33"/>
              <p:cNvSpPr txBox="1">
                <a:spLocks noChangeArrowheads="1"/>
              </p:cNvSpPr>
              <p:nvPr/>
            </p:nvSpPr>
            <p:spPr bwMode="auto">
              <a:xfrm>
                <a:off x="4751" y="1632"/>
                <a:ext cx="116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sp>
          <p:nvSpPr>
            <p:cNvPr id="38947" name="Line 35"/>
            <p:cNvSpPr>
              <a:spLocks noChangeShapeType="1"/>
            </p:cNvSpPr>
            <p:nvPr/>
          </p:nvSpPr>
          <p:spPr bwMode="auto">
            <a:xfrm>
              <a:off x="3744" y="1344"/>
              <a:ext cx="1098" cy="94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4238" y="1770"/>
              <a:ext cx="604" cy="2037"/>
              <a:chOff x="4224" y="1776"/>
              <a:chExt cx="528" cy="2064"/>
            </a:xfrm>
          </p:grpSpPr>
          <p:sp>
            <p:nvSpPr>
              <p:cNvPr id="38949" name="Line 37"/>
              <p:cNvSpPr>
                <a:spLocks noChangeShapeType="1"/>
              </p:cNvSpPr>
              <p:nvPr/>
            </p:nvSpPr>
            <p:spPr bwMode="auto">
              <a:xfrm>
                <a:off x="4752" y="2304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8950" name="Line 38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4225" y="1762"/>
              <a:ext cx="625" cy="537"/>
              <a:chOff x="4213" y="1768"/>
              <a:chExt cx="546" cy="544"/>
            </a:xfrm>
          </p:grpSpPr>
          <p:sp>
            <p:nvSpPr>
              <p:cNvPr id="38952" name="Line 40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528" cy="52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8953" name="Freeform 41"/>
              <p:cNvSpPr>
                <a:spLocks/>
              </p:cNvSpPr>
              <p:nvPr/>
            </p:nvSpPr>
            <p:spPr bwMode="auto">
              <a:xfrm>
                <a:off x="4213" y="1768"/>
                <a:ext cx="24" cy="27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1" y="24"/>
                  </a:cxn>
                  <a:cxn ang="0">
                    <a:pos x="5" y="6"/>
                  </a:cxn>
                </a:cxnLst>
                <a:rect l="0" t="0" r="r" b="b"/>
                <a:pathLst>
                  <a:path w="24" h="27">
                    <a:moveTo>
                      <a:pt x="5" y="6"/>
                    </a:moveTo>
                    <a:cubicBezTo>
                      <a:pt x="24" y="0"/>
                      <a:pt x="23" y="6"/>
                      <a:pt x="21" y="24"/>
                    </a:cubicBezTo>
                    <a:cubicBezTo>
                      <a:pt x="0" y="21"/>
                      <a:pt x="5" y="27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8954" name="Freeform 42"/>
              <p:cNvSpPr>
                <a:spLocks/>
              </p:cNvSpPr>
              <p:nvPr/>
            </p:nvSpPr>
            <p:spPr bwMode="auto">
              <a:xfrm>
                <a:off x="4731" y="2290"/>
                <a:ext cx="28" cy="2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5" y="18"/>
                  </a:cxn>
                  <a:cxn ang="0">
                    <a:pos x="9" y="0"/>
                  </a:cxn>
                </a:cxnLst>
                <a:rect l="0" t="0" r="r" b="b"/>
                <a:pathLst>
                  <a:path w="28" h="22">
                    <a:moveTo>
                      <a:pt x="9" y="0"/>
                    </a:moveTo>
                    <a:cubicBezTo>
                      <a:pt x="28" y="2"/>
                      <a:pt x="28" y="1"/>
                      <a:pt x="25" y="18"/>
                    </a:cubicBezTo>
                    <a:cubicBezTo>
                      <a:pt x="0" y="15"/>
                      <a:pt x="3" y="22"/>
                      <a:pt x="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6705600" y="25146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3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7620000" y="33528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r>
              <a:rPr lang="pl-PL" baseline="-25000"/>
              <a:t>2</a:t>
            </a:r>
          </a:p>
        </p:txBody>
      </p:sp>
      <p:sp>
        <p:nvSpPr>
          <p:cNvPr id="38958" name="Freeform 46"/>
          <p:cNvSpPr>
            <a:spLocks/>
          </p:cNvSpPr>
          <p:nvPr/>
        </p:nvSpPr>
        <p:spPr bwMode="auto">
          <a:xfrm>
            <a:off x="3465513" y="2087563"/>
            <a:ext cx="30162" cy="39687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3" y="21"/>
              </a:cxn>
              <a:cxn ang="0">
                <a:pos x="5" y="5"/>
              </a:cxn>
            </a:cxnLst>
            <a:rect l="0" t="0" r="r" b="b"/>
            <a:pathLst>
              <a:path w="19" h="25">
                <a:moveTo>
                  <a:pt x="5" y="5"/>
                </a:moveTo>
                <a:cubicBezTo>
                  <a:pt x="19" y="0"/>
                  <a:pt x="16" y="25"/>
                  <a:pt x="3" y="21"/>
                </a:cubicBezTo>
                <a:cubicBezTo>
                  <a:pt x="0" y="12"/>
                  <a:pt x="0" y="17"/>
                  <a:pt x="5" y="5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2133600" y="685800"/>
            <a:ext cx="3810000" cy="3810000"/>
            <a:chOff x="1344" y="432"/>
            <a:chExt cx="2400" cy="2400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344" y="432"/>
              <a:ext cx="2400" cy="2400"/>
              <a:chOff x="1344" y="432"/>
              <a:chExt cx="2448" cy="2448"/>
            </a:xfrm>
          </p:grpSpPr>
          <p:sp>
            <p:nvSpPr>
              <p:cNvPr id="38916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8917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2191" y="1326"/>
              <a:ext cx="0" cy="150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2191" y="1326"/>
              <a:ext cx="155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1975" y="1103"/>
              <a:ext cx="434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r>
                <a:rPr lang="pl-PL"/>
                <a:t> B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38959" name="Line 47"/>
            <p:cNvSpPr>
              <a:spLocks noChangeShapeType="1"/>
            </p:cNvSpPr>
            <p:nvPr/>
          </p:nvSpPr>
          <p:spPr bwMode="auto">
            <a:xfrm>
              <a:off x="2208" y="1344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133600" y="4419600"/>
            <a:ext cx="5562600" cy="2286000"/>
            <a:chOff x="1344" y="2784"/>
            <a:chExt cx="3504" cy="1440"/>
          </a:xfrm>
        </p:grpSpPr>
        <p:sp>
          <p:nvSpPr>
            <p:cNvPr id="39948" name="Freeform 12"/>
            <p:cNvSpPr>
              <a:spLocks/>
            </p:cNvSpPr>
            <p:nvPr/>
          </p:nvSpPr>
          <p:spPr bwMode="auto">
            <a:xfrm rot="5400000" flipH="1">
              <a:off x="2376" y="1752"/>
              <a:ext cx="1440" cy="3504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404" y="3994"/>
              <a:ext cx="185" cy="115"/>
              <a:chOff x="2400" y="3840"/>
              <a:chExt cx="192" cy="96"/>
            </a:xfrm>
          </p:grpSpPr>
          <p:sp>
            <p:nvSpPr>
              <p:cNvPr id="39950" name="Line 14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>
              <a:off x="2174" y="2784"/>
              <a:ext cx="922" cy="115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589" y="3302"/>
              <a:ext cx="2028" cy="634"/>
              <a:chOff x="2640" y="3312"/>
              <a:chExt cx="2112" cy="528"/>
            </a:xfrm>
          </p:grpSpPr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2640" y="3312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>
                <a:off x="3168" y="3840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580" y="3302"/>
              <a:ext cx="522" cy="646"/>
              <a:chOff x="2631" y="3312"/>
              <a:chExt cx="543" cy="538"/>
            </a:xfrm>
          </p:grpSpPr>
          <p:sp>
            <p:nvSpPr>
              <p:cNvPr id="39957" name="Line 21"/>
              <p:cNvSpPr>
                <a:spLocks noChangeShapeType="1"/>
              </p:cNvSpPr>
              <p:nvPr/>
            </p:nvSpPr>
            <p:spPr bwMode="auto">
              <a:xfrm>
                <a:off x="2640" y="3312"/>
                <a:ext cx="528" cy="52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58" name="Freeform 22"/>
              <p:cNvSpPr>
                <a:spLocks/>
              </p:cNvSpPr>
              <p:nvPr/>
            </p:nvSpPr>
            <p:spPr bwMode="auto">
              <a:xfrm>
                <a:off x="2631" y="3312"/>
                <a:ext cx="34" cy="2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18"/>
                  </a:cxn>
                  <a:cxn ang="0">
                    <a:pos x="9" y="0"/>
                  </a:cxn>
                </a:cxnLst>
                <a:rect l="0" t="0" r="r" b="b"/>
                <a:pathLst>
                  <a:path w="34" h="22">
                    <a:moveTo>
                      <a:pt x="9" y="0"/>
                    </a:moveTo>
                    <a:cubicBezTo>
                      <a:pt x="34" y="4"/>
                      <a:pt x="33" y="22"/>
                      <a:pt x="7" y="18"/>
                    </a:cubicBezTo>
                    <a:cubicBezTo>
                      <a:pt x="2" y="3"/>
                      <a:pt x="0" y="9"/>
                      <a:pt x="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59" name="Freeform 23"/>
              <p:cNvSpPr>
                <a:spLocks/>
              </p:cNvSpPr>
              <p:nvPr/>
            </p:nvSpPr>
            <p:spPr bwMode="auto">
              <a:xfrm>
                <a:off x="3150" y="3821"/>
                <a:ext cx="24" cy="29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0" y="3"/>
                  </a:cxn>
                  <a:cxn ang="0">
                    <a:pos x="24" y="15"/>
                  </a:cxn>
                  <a:cxn ang="0">
                    <a:pos x="0" y="23"/>
                  </a:cxn>
                  <a:cxn ang="0">
                    <a:pos x="4" y="1"/>
                  </a:cxn>
                </a:cxnLst>
                <a:rect l="0" t="0" r="r" b="b"/>
                <a:pathLst>
                  <a:path w="24" h="29">
                    <a:moveTo>
                      <a:pt x="4" y="1"/>
                    </a:moveTo>
                    <a:cubicBezTo>
                      <a:pt x="9" y="2"/>
                      <a:pt x="16" y="0"/>
                      <a:pt x="20" y="3"/>
                    </a:cubicBezTo>
                    <a:cubicBezTo>
                      <a:pt x="23" y="5"/>
                      <a:pt x="24" y="15"/>
                      <a:pt x="24" y="15"/>
                    </a:cubicBezTo>
                    <a:cubicBezTo>
                      <a:pt x="21" y="29"/>
                      <a:pt x="13" y="25"/>
                      <a:pt x="0" y="23"/>
                    </a:cubicBezTo>
                    <a:cubicBezTo>
                      <a:pt x="2" y="6"/>
                      <a:pt x="1" y="14"/>
                      <a:pt x="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722688" y="5210175"/>
            <a:ext cx="1214437" cy="1295400"/>
            <a:chOff x="2386" y="3295"/>
            <a:chExt cx="797" cy="680"/>
          </a:xfrm>
        </p:grpSpPr>
        <p:sp>
          <p:nvSpPr>
            <p:cNvPr id="39961" name="Text Box 25"/>
            <p:cNvSpPr txBox="1">
              <a:spLocks noChangeArrowheads="1"/>
            </p:cNvSpPr>
            <p:nvPr/>
          </p:nvSpPr>
          <p:spPr bwMode="auto">
            <a:xfrm>
              <a:off x="2386" y="3295"/>
              <a:ext cx="268" cy="177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  <a:endParaRPr lang="pl-PL"/>
            </a:p>
          </p:txBody>
        </p:sp>
        <p:sp>
          <p:nvSpPr>
            <p:cNvPr id="39962" name="Text Box 26"/>
            <p:cNvSpPr txBox="1">
              <a:spLocks noChangeArrowheads="1"/>
            </p:cNvSpPr>
            <p:nvPr/>
          </p:nvSpPr>
          <p:spPr bwMode="auto">
            <a:xfrm>
              <a:off x="2915" y="3798"/>
              <a:ext cx="268" cy="177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  <a:endParaRPr lang="pl-PL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867400" y="685800"/>
            <a:ext cx="2330450" cy="5562600"/>
            <a:chOff x="3696" y="432"/>
            <a:chExt cx="1468" cy="3504"/>
          </a:xfrm>
        </p:grpSpPr>
        <p:sp>
          <p:nvSpPr>
            <p:cNvPr id="39965" name="Freeform 29"/>
            <p:cNvSpPr>
              <a:spLocks/>
            </p:cNvSpPr>
            <p:nvPr/>
          </p:nvSpPr>
          <p:spPr bwMode="auto">
            <a:xfrm>
              <a:off x="3696" y="432"/>
              <a:ext cx="1468" cy="3504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4810" y="1539"/>
              <a:ext cx="278" cy="380"/>
              <a:chOff x="4655" y="1536"/>
              <a:chExt cx="212" cy="396"/>
            </a:xfrm>
          </p:grpSpPr>
          <p:sp>
            <p:nvSpPr>
              <p:cNvPr id="39967" name="Text Box 31"/>
              <p:cNvSpPr txBox="1">
                <a:spLocks noChangeArrowheads="1"/>
              </p:cNvSpPr>
              <p:nvPr/>
            </p:nvSpPr>
            <p:spPr bwMode="auto">
              <a:xfrm>
                <a:off x="4655" y="1536"/>
                <a:ext cx="144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39968" name="Text Box 32"/>
              <p:cNvSpPr txBox="1">
                <a:spLocks noChangeArrowheads="1"/>
              </p:cNvSpPr>
              <p:nvPr/>
            </p:nvSpPr>
            <p:spPr bwMode="auto">
              <a:xfrm>
                <a:off x="4703" y="1584"/>
                <a:ext cx="144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39969" name="Text Box 33"/>
              <p:cNvSpPr txBox="1">
                <a:spLocks noChangeArrowheads="1"/>
              </p:cNvSpPr>
              <p:nvPr/>
            </p:nvSpPr>
            <p:spPr bwMode="auto">
              <a:xfrm>
                <a:off x="4751" y="1632"/>
                <a:ext cx="116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sp>
          <p:nvSpPr>
            <p:cNvPr id="39971" name="Line 35"/>
            <p:cNvSpPr>
              <a:spLocks noChangeShapeType="1"/>
            </p:cNvSpPr>
            <p:nvPr/>
          </p:nvSpPr>
          <p:spPr bwMode="auto">
            <a:xfrm>
              <a:off x="3696" y="1308"/>
              <a:ext cx="1174" cy="92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4224" y="1723"/>
              <a:ext cx="646" cy="1982"/>
              <a:chOff x="4224" y="1776"/>
              <a:chExt cx="528" cy="2064"/>
            </a:xfrm>
          </p:grpSpPr>
          <p:sp>
            <p:nvSpPr>
              <p:cNvPr id="39973" name="Line 37"/>
              <p:cNvSpPr>
                <a:spLocks noChangeShapeType="1"/>
              </p:cNvSpPr>
              <p:nvPr/>
            </p:nvSpPr>
            <p:spPr bwMode="auto">
              <a:xfrm>
                <a:off x="4752" y="2304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74" name="Line 38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4211" y="1715"/>
              <a:ext cx="668" cy="523"/>
              <a:chOff x="4213" y="1768"/>
              <a:chExt cx="546" cy="544"/>
            </a:xfrm>
          </p:grpSpPr>
          <p:sp>
            <p:nvSpPr>
              <p:cNvPr id="39976" name="Line 40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528" cy="52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77" name="Freeform 41"/>
              <p:cNvSpPr>
                <a:spLocks/>
              </p:cNvSpPr>
              <p:nvPr/>
            </p:nvSpPr>
            <p:spPr bwMode="auto">
              <a:xfrm>
                <a:off x="4213" y="1768"/>
                <a:ext cx="24" cy="27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1" y="24"/>
                  </a:cxn>
                  <a:cxn ang="0">
                    <a:pos x="5" y="6"/>
                  </a:cxn>
                </a:cxnLst>
                <a:rect l="0" t="0" r="r" b="b"/>
                <a:pathLst>
                  <a:path w="24" h="27">
                    <a:moveTo>
                      <a:pt x="5" y="6"/>
                    </a:moveTo>
                    <a:cubicBezTo>
                      <a:pt x="24" y="0"/>
                      <a:pt x="23" y="6"/>
                      <a:pt x="21" y="24"/>
                    </a:cubicBezTo>
                    <a:cubicBezTo>
                      <a:pt x="0" y="21"/>
                      <a:pt x="5" y="27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78" name="Freeform 42"/>
              <p:cNvSpPr>
                <a:spLocks/>
              </p:cNvSpPr>
              <p:nvPr/>
            </p:nvSpPr>
            <p:spPr bwMode="auto">
              <a:xfrm>
                <a:off x="4731" y="2290"/>
                <a:ext cx="28" cy="2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5" y="18"/>
                  </a:cxn>
                  <a:cxn ang="0">
                    <a:pos x="9" y="0"/>
                  </a:cxn>
                </a:cxnLst>
                <a:rect l="0" t="0" r="r" b="b"/>
                <a:pathLst>
                  <a:path w="28" h="22">
                    <a:moveTo>
                      <a:pt x="9" y="0"/>
                    </a:moveTo>
                    <a:cubicBezTo>
                      <a:pt x="28" y="2"/>
                      <a:pt x="28" y="1"/>
                      <a:pt x="25" y="18"/>
                    </a:cubicBezTo>
                    <a:cubicBezTo>
                      <a:pt x="0" y="15"/>
                      <a:pt x="3" y="22"/>
                      <a:pt x="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39980" name="Text Box 44"/>
            <p:cNvSpPr txBox="1">
              <a:spLocks noChangeArrowheads="1"/>
            </p:cNvSpPr>
            <p:nvPr/>
          </p:nvSpPr>
          <p:spPr bwMode="auto">
            <a:xfrm>
              <a:off x="4176" y="148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39981" name="Text Box 45"/>
            <p:cNvSpPr txBox="1">
              <a:spLocks noChangeArrowheads="1"/>
            </p:cNvSpPr>
            <p:nvPr/>
          </p:nvSpPr>
          <p:spPr bwMode="auto">
            <a:xfrm>
              <a:off x="4848" y="201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</p:grpSp>
      <p:sp>
        <p:nvSpPr>
          <p:cNvPr id="39982" name="Freeform 46"/>
          <p:cNvSpPr>
            <a:spLocks/>
          </p:cNvSpPr>
          <p:nvPr/>
        </p:nvSpPr>
        <p:spPr bwMode="auto">
          <a:xfrm>
            <a:off x="3433763" y="2058988"/>
            <a:ext cx="39687" cy="50800"/>
          </a:xfrm>
          <a:custGeom>
            <a:avLst/>
            <a:gdLst/>
            <a:ahLst/>
            <a:cxnLst>
              <a:cxn ang="0">
                <a:pos x="7" y="1"/>
              </a:cxn>
              <a:cxn ang="0">
                <a:pos x="21" y="3"/>
              </a:cxn>
              <a:cxn ang="0">
                <a:pos x="25" y="15"/>
              </a:cxn>
              <a:cxn ang="0">
                <a:pos x="3" y="27"/>
              </a:cxn>
              <a:cxn ang="0">
                <a:pos x="7" y="1"/>
              </a:cxn>
            </a:cxnLst>
            <a:rect l="0" t="0" r="r" b="b"/>
            <a:pathLst>
              <a:path w="25" h="32">
                <a:moveTo>
                  <a:pt x="7" y="1"/>
                </a:moveTo>
                <a:cubicBezTo>
                  <a:pt x="12" y="2"/>
                  <a:pt x="17" y="0"/>
                  <a:pt x="21" y="3"/>
                </a:cubicBezTo>
                <a:cubicBezTo>
                  <a:pt x="24" y="6"/>
                  <a:pt x="25" y="15"/>
                  <a:pt x="25" y="15"/>
                </a:cubicBezTo>
                <a:cubicBezTo>
                  <a:pt x="22" y="32"/>
                  <a:pt x="20" y="29"/>
                  <a:pt x="3" y="27"/>
                </a:cubicBezTo>
                <a:cubicBezTo>
                  <a:pt x="0" y="19"/>
                  <a:pt x="1" y="7"/>
                  <a:pt x="7" y="1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2133600" y="685800"/>
            <a:ext cx="3733800" cy="3733800"/>
            <a:chOff x="1344" y="432"/>
            <a:chExt cx="2352" cy="2352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344" y="432"/>
              <a:ext cx="2352" cy="2352"/>
              <a:chOff x="1344" y="432"/>
              <a:chExt cx="2448" cy="2448"/>
            </a:xfrm>
          </p:grpSpPr>
          <p:sp>
            <p:nvSpPr>
              <p:cNvPr id="39940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41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>
              <a:off x="2174" y="1308"/>
              <a:ext cx="0" cy="147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2208" y="1308"/>
              <a:ext cx="14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1958" y="1088"/>
              <a:ext cx="434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r>
                <a:rPr lang="pl-PL"/>
                <a:t> B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39985" name="Line 49"/>
            <p:cNvSpPr>
              <a:spLocks noChangeShapeType="1"/>
            </p:cNvSpPr>
            <p:nvPr/>
          </p:nvSpPr>
          <p:spPr bwMode="auto">
            <a:xfrm>
              <a:off x="2160" y="1296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2" name="Freeform 22"/>
          <p:cNvSpPr>
            <a:spLocks/>
          </p:cNvSpPr>
          <p:nvPr/>
        </p:nvSpPr>
        <p:spPr bwMode="auto">
          <a:xfrm>
            <a:off x="4041775" y="5221288"/>
            <a:ext cx="50800" cy="4445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7" y="18"/>
              </a:cxn>
              <a:cxn ang="0">
                <a:pos x="9" y="0"/>
              </a:cxn>
            </a:cxnLst>
            <a:rect l="0" t="0" r="r" b="b"/>
            <a:pathLst>
              <a:path w="34" h="22">
                <a:moveTo>
                  <a:pt x="9" y="0"/>
                </a:moveTo>
                <a:cubicBezTo>
                  <a:pt x="34" y="4"/>
                  <a:pt x="33" y="22"/>
                  <a:pt x="7" y="18"/>
                </a:cubicBezTo>
                <a:cubicBezTo>
                  <a:pt x="2" y="3"/>
                  <a:pt x="0" y="9"/>
                  <a:pt x="9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0983" name="Freeform 23"/>
          <p:cNvSpPr>
            <a:spLocks/>
          </p:cNvSpPr>
          <p:nvPr/>
        </p:nvSpPr>
        <p:spPr bwMode="auto">
          <a:xfrm>
            <a:off x="4813300" y="6256338"/>
            <a:ext cx="34925" cy="58737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20" y="3"/>
              </a:cxn>
              <a:cxn ang="0">
                <a:pos x="24" y="15"/>
              </a:cxn>
              <a:cxn ang="0">
                <a:pos x="0" y="23"/>
              </a:cxn>
              <a:cxn ang="0">
                <a:pos x="4" y="1"/>
              </a:cxn>
            </a:cxnLst>
            <a:rect l="0" t="0" r="r" b="b"/>
            <a:pathLst>
              <a:path w="24" h="29">
                <a:moveTo>
                  <a:pt x="4" y="1"/>
                </a:moveTo>
                <a:cubicBezTo>
                  <a:pt x="9" y="2"/>
                  <a:pt x="16" y="0"/>
                  <a:pt x="20" y="3"/>
                </a:cubicBezTo>
                <a:cubicBezTo>
                  <a:pt x="23" y="5"/>
                  <a:pt x="24" y="15"/>
                  <a:pt x="24" y="15"/>
                </a:cubicBezTo>
                <a:cubicBezTo>
                  <a:pt x="21" y="29"/>
                  <a:pt x="13" y="25"/>
                  <a:pt x="0" y="23"/>
                </a:cubicBezTo>
                <a:cubicBezTo>
                  <a:pt x="2" y="6"/>
                  <a:pt x="1" y="14"/>
                  <a:pt x="4" y="1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1006" name="Freeform 46"/>
          <p:cNvSpPr>
            <a:spLocks/>
          </p:cNvSpPr>
          <p:nvPr/>
        </p:nvSpPr>
        <p:spPr bwMode="auto">
          <a:xfrm>
            <a:off x="3398838" y="2028825"/>
            <a:ext cx="52387" cy="4127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5" y="2"/>
              </a:cxn>
              <a:cxn ang="0">
                <a:pos x="19" y="24"/>
              </a:cxn>
              <a:cxn ang="0">
                <a:pos x="7" y="0"/>
              </a:cxn>
            </a:cxnLst>
            <a:rect l="0" t="0" r="r" b="b"/>
            <a:pathLst>
              <a:path w="33" h="26">
                <a:moveTo>
                  <a:pt x="7" y="0"/>
                </a:moveTo>
                <a:cubicBezTo>
                  <a:pt x="13" y="1"/>
                  <a:pt x="19" y="0"/>
                  <a:pt x="25" y="2"/>
                </a:cubicBezTo>
                <a:cubicBezTo>
                  <a:pt x="33" y="5"/>
                  <a:pt x="26" y="22"/>
                  <a:pt x="19" y="24"/>
                </a:cubicBezTo>
                <a:cubicBezTo>
                  <a:pt x="0" y="21"/>
                  <a:pt x="7" y="26"/>
                  <a:pt x="7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133600" y="671513"/>
            <a:ext cx="6229350" cy="5943600"/>
            <a:chOff x="1344" y="423"/>
            <a:chExt cx="3924" cy="374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304" cy="2304"/>
              <a:chOff x="1344" y="432"/>
              <a:chExt cx="2448" cy="2448"/>
            </a:xfrm>
          </p:grpSpPr>
          <p:sp>
            <p:nvSpPr>
              <p:cNvPr id="40964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0965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2157" y="1281"/>
              <a:ext cx="0" cy="144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2160" y="1290"/>
              <a:ext cx="149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1941" y="1073"/>
              <a:ext cx="434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r>
                <a:rPr lang="pl-PL"/>
                <a:t> B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40972" name="Freeform 12"/>
            <p:cNvSpPr>
              <a:spLocks/>
            </p:cNvSpPr>
            <p:nvPr/>
          </p:nvSpPr>
          <p:spPr bwMode="auto">
            <a:xfrm rot="5400000" flipH="1">
              <a:off x="2328" y="1743"/>
              <a:ext cx="1440" cy="340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2400" y="3879"/>
              <a:ext cx="90" cy="1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2496" y="3879"/>
              <a:ext cx="90" cy="1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2151" y="2727"/>
              <a:ext cx="897" cy="122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2555" y="3280"/>
              <a:ext cx="14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flipV="1">
              <a:off x="3048" y="3927"/>
              <a:ext cx="1512" cy="2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>
              <a:off x="2554" y="3280"/>
              <a:ext cx="494" cy="6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985" name="Text Box 25"/>
            <p:cNvSpPr txBox="1">
              <a:spLocks noChangeArrowheads="1"/>
            </p:cNvSpPr>
            <p:nvPr/>
          </p:nvSpPr>
          <p:spPr bwMode="auto">
            <a:xfrm>
              <a:off x="2314" y="3265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  <a:endParaRPr lang="pl-PL"/>
            </a:p>
          </p:txBody>
        </p:sp>
        <p:sp>
          <p:nvSpPr>
            <p:cNvPr id="40986" name="Text Box 26"/>
            <p:cNvSpPr txBox="1">
              <a:spLocks noChangeArrowheads="1"/>
            </p:cNvSpPr>
            <p:nvPr/>
          </p:nvSpPr>
          <p:spPr bwMode="auto">
            <a:xfrm>
              <a:off x="2808" y="3909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  <a:endParaRPr lang="pl-PL"/>
            </a:p>
          </p:txBody>
        </p:sp>
        <p:sp>
          <p:nvSpPr>
            <p:cNvPr id="40989" name="Freeform 29"/>
            <p:cNvSpPr>
              <a:spLocks/>
            </p:cNvSpPr>
            <p:nvPr/>
          </p:nvSpPr>
          <p:spPr bwMode="auto">
            <a:xfrm>
              <a:off x="3648" y="423"/>
              <a:ext cx="1620" cy="3456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4878" y="1514"/>
              <a:ext cx="354" cy="379"/>
              <a:chOff x="4655" y="1536"/>
              <a:chExt cx="212" cy="400"/>
            </a:xfrm>
          </p:grpSpPr>
          <p:sp>
            <p:nvSpPr>
              <p:cNvPr id="40991" name="Text Box 31"/>
              <p:cNvSpPr txBox="1">
                <a:spLocks noChangeArrowheads="1"/>
              </p:cNvSpPr>
              <p:nvPr/>
            </p:nvSpPr>
            <p:spPr bwMode="auto">
              <a:xfrm>
                <a:off x="4655" y="1536"/>
                <a:ext cx="144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40992" name="Text Box 32"/>
              <p:cNvSpPr txBox="1">
                <a:spLocks noChangeArrowheads="1"/>
              </p:cNvSpPr>
              <p:nvPr/>
            </p:nvSpPr>
            <p:spPr bwMode="auto">
              <a:xfrm>
                <a:off x="4703" y="1583"/>
                <a:ext cx="144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40993" name="Text Box 33"/>
              <p:cNvSpPr txBox="1">
                <a:spLocks noChangeArrowheads="1"/>
              </p:cNvSpPr>
              <p:nvPr/>
            </p:nvSpPr>
            <p:spPr bwMode="auto">
              <a:xfrm>
                <a:off x="4751" y="1632"/>
                <a:ext cx="116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>
              <a:off x="3648" y="1287"/>
              <a:ext cx="1297" cy="91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5" name="Group 36"/>
            <p:cNvGrpSpPr>
              <a:grpSpLocks/>
            </p:cNvGrpSpPr>
            <p:nvPr/>
          </p:nvGrpSpPr>
          <p:grpSpPr bwMode="auto">
            <a:xfrm>
              <a:off x="4231" y="1696"/>
              <a:ext cx="714" cy="1956"/>
              <a:chOff x="4224" y="1776"/>
              <a:chExt cx="528" cy="2064"/>
            </a:xfrm>
          </p:grpSpPr>
          <p:sp>
            <p:nvSpPr>
              <p:cNvPr id="40997" name="Line 37"/>
              <p:cNvSpPr>
                <a:spLocks noChangeShapeType="1"/>
              </p:cNvSpPr>
              <p:nvPr/>
            </p:nvSpPr>
            <p:spPr bwMode="auto">
              <a:xfrm>
                <a:off x="4752" y="2304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0998" name="Line 38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4217" y="1689"/>
              <a:ext cx="737" cy="515"/>
              <a:chOff x="4213" y="1768"/>
              <a:chExt cx="546" cy="544"/>
            </a:xfrm>
          </p:grpSpPr>
          <p:sp>
            <p:nvSpPr>
              <p:cNvPr id="41000" name="Line 40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528" cy="52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01" name="Freeform 41"/>
              <p:cNvSpPr>
                <a:spLocks/>
              </p:cNvSpPr>
              <p:nvPr/>
            </p:nvSpPr>
            <p:spPr bwMode="auto">
              <a:xfrm>
                <a:off x="4213" y="1768"/>
                <a:ext cx="24" cy="27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1" y="24"/>
                  </a:cxn>
                  <a:cxn ang="0">
                    <a:pos x="5" y="6"/>
                  </a:cxn>
                </a:cxnLst>
                <a:rect l="0" t="0" r="r" b="b"/>
                <a:pathLst>
                  <a:path w="24" h="27">
                    <a:moveTo>
                      <a:pt x="5" y="6"/>
                    </a:moveTo>
                    <a:cubicBezTo>
                      <a:pt x="24" y="0"/>
                      <a:pt x="23" y="6"/>
                      <a:pt x="21" y="24"/>
                    </a:cubicBezTo>
                    <a:cubicBezTo>
                      <a:pt x="0" y="21"/>
                      <a:pt x="5" y="27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002" name="Freeform 42"/>
              <p:cNvSpPr>
                <a:spLocks/>
              </p:cNvSpPr>
              <p:nvPr/>
            </p:nvSpPr>
            <p:spPr bwMode="auto">
              <a:xfrm>
                <a:off x="4731" y="2290"/>
                <a:ext cx="28" cy="2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5" y="18"/>
                  </a:cxn>
                  <a:cxn ang="0">
                    <a:pos x="9" y="0"/>
                  </a:cxn>
                </a:cxnLst>
                <a:rect l="0" t="0" r="r" b="b"/>
                <a:pathLst>
                  <a:path w="28" h="22">
                    <a:moveTo>
                      <a:pt x="9" y="0"/>
                    </a:moveTo>
                    <a:cubicBezTo>
                      <a:pt x="28" y="2"/>
                      <a:pt x="28" y="1"/>
                      <a:pt x="25" y="18"/>
                    </a:cubicBezTo>
                    <a:cubicBezTo>
                      <a:pt x="0" y="15"/>
                      <a:pt x="3" y="22"/>
                      <a:pt x="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41004" name="Text Box 44"/>
            <p:cNvSpPr txBox="1">
              <a:spLocks noChangeArrowheads="1"/>
            </p:cNvSpPr>
            <p:nvPr/>
          </p:nvSpPr>
          <p:spPr bwMode="auto">
            <a:xfrm>
              <a:off x="4176" y="1479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41005" name="Text Box 45"/>
            <p:cNvSpPr txBox="1">
              <a:spLocks noChangeArrowheads="1"/>
            </p:cNvSpPr>
            <p:nvPr/>
          </p:nvSpPr>
          <p:spPr bwMode="auto">
            <a:xfrm>
              <a:off x="4896" y="2007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41008" name="Line 48"/>
            <p:cNvSpPr>
              <a:spLocks noChangeShapeType="1"/>
            </p:cNvSpPr>
            <p:nvPr/>
          </p:nvSpPr>
          <p:spPr bwMode="auto">
            <a:xfrm>
              <a:off x="2160" y="1296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Freeform 10"/>
          <p:cNvSpPr>
            <a:spLocks/>
          </p:cNvSpPr>
          <p:nvPr/>
        </p:nvSpPr>
        <p:spPr bwMode="auto">
          <a:xfrm>
            <a:off x="3352800" y="1981200"/>
            <a:ext cx="33338" cy="285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9" y="18"/>
              </a:cxn>
              <a:cxn ang="0">
                <a:pos x="9" y="0"/>
              </a:cxn>
            </a:cxnLst>
            <a:rect l="0" t="0" r="r" b="b"/>
            <a:pathLst>
              <a:path w="21" h="18">
                <a:moveTo>
                  <a:pt x="9" y="0"/>
                </a:moveTo>
                <a:cubicBezTo>
                  <a:pt x="21" y="4"/>
                  <a:pt x="21" y="4"/>
                  <a:pt x="19" y="18"/>
                </a:cubicBezTo>
                <a:cubicBezTo>
                  <a:pt x="0" y="15"/>
                  <a:pt x="9" y="15"/>
                  <a:pt x="9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2007" name="Freeform 23"/>
          <p:cNvSpPr>
            <a:spLocks/>
          </p:cNvSpPr>
          <p:nvPr/>
        </p:nvSpPr>
        <p:spPr bwMode="auto">
          <a:xfrm>
            <a:off x="3962400" y="4959350"/>
            <a:ext cx="47625" cy="39688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7" y="18"/>
              </a:cxn>
              <a:cxn ang="0">
                <a:pos x="9" y="0"/>
              </a:cxn>
            </a:cxnLst>
            <a:rect l="0" t="0" r="r" b="b"/>
            <a:pathLst>
              <a:path w="34" h="22">
                <a:moveTo>
                  <a:pt x="9" y="0"/>
                </a:moveTo>
                <a:cubicBezTo>
                  <a:pt x="34" y="4"/>
                  <a:pt x="33" y="22"/>
                  <a:pt x="7" y="18"/>
                </a:cubicBezTo>
                <a:cubicBezTo>
                  <a:pt x="2" y="3"/>
                  <a:pt x="0" y="9"/>
                  <a:pt x="9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2008" name="Freeform 24"/>
          <p:cNvSpPr>
            <a:spLocks/>
          </p:cNvSpPr>
          <p:nvPr/>
        </p:nvSpPr>
        <p:spPr bwMode="auto">
          <a:xfrm>
            <a:off x="4699000" y="5864225"/>
            <a:ext cx="33338" cy="50800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20" y="3"/>
              </a:cxn>
              <a:cxn ang="0">
                <a:pos x="24" y="15"/>
              </a:cxn>
              <a:cxn ang="0">
                <a:pos x="0" y="23"/>
              </a:cxn>
              <a:cxn ang="0">
                <a:pos x="4" y="1"/>
              </a:cxn>
            </a:cxnLst>
            <a:rect l="0" t="0" r="r" b="b"/>
            <a:pathLst>
              <a:path w="24" h="29">
                <a:moveTo>
                  <a:pt x="4" y="1"/>
                </a:moveTo>
                <a:cubicBezTo>
                  <a:pt x="9" y="2"/>
                  <a:pt x="16" y="0"/>
                  <a:pt x="20" y="3"/>
                </a:cubicBezTo>
                <a:cubicBezTo>
                  <a:pt x="23" y="5"/>
                  <a:pt x="24" y="15"/>
                  <a:pt x="24" y="15"/>
                </a:cubicBezTo>
                <a:cubicBezTo>
                  <a:pt x="21" y="29"/>
                  <a:pt x="13" y="25"/>
                  <a:pt x="0" y="23"/>
                </a:cubicBezTo>
                <a:cubicBezTo>
                  <a:pt x="2" y="6"/>
                  <a:pt x="1" y="14"/>
                  <a:pt x="4" y="1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165350" y="685800"/>
            <a:ext cx="6064250" cy="5638800"/>
            <a:chOff x="1364" y="432"/>
            <a:chExt cx="3820" cy="355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64" y="432"/>
              <a:ext cx="2208" cy="2208"/>
              <a:chOff x="1344" y="432"/>
              <a:chExt cx="2448" cy="2448"/>
            </a:xfrm>
          </p:grpSpPr>
          <p:sp>
            <p:nvSpPr>
              <p:cNvPr id="41988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989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3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2123" y="1255"/>
              <a:ext cx="0" cy="138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2132" y="1248"/>
              <a:ext cx="142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1907" y="1042"/>
              <a:ext cx="434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r>
                <a:rPr lang="pl-PL"/>
                <a:t> B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41997" name="Freeform 13"/>
            <p:cNvSpPr>
              <a:spLocks/>
            </p:cNvSpPr>
            <p:nvPr/>
          </p:nvSpPr>
          <p:spPr bwMode="auto">
            <a:xfrm rot="5400000" flipH="1">
              <a:off x="2324" y="1680"/>
              <a:ext cx="1344" cy="3264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372" y="3792"/>
              <a:ext cx="172" cy="107"/>
              <a:chOff x="2400" y="3840"/>
              <a:chExt cx="192" cy="96"/>
            </a:xfrm>
          </p:grpSpPr>
          <p:sp>
            <p:nvSpPr>
              <p:cNvPr id="41999" name="Line 15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2000" name="Line 16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>
              <a:off x="2137" y="2640"/>
              <a:ext cx="859" cy="10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516" y="3120"/>
              <a:ext cx="1889" cy="591"/>
              <a:chOff x="2640" y="3312"/>
              <a:chExt cx="2112" cy="528"/>
            </a:xfrm>
          </p:grpSpPr>
          <p:sp>
            <p:nvSpPr>
              <p:cNvPr id="42003" name="Line 19"/>
              <p:cNvSpPr>
                <a:spLocks noChangeShapeType="1"/>
              </p:cNvSpPr>
              <p:nvPr/>
            </p:nvSpPr>
            <p:spPr bwMode="auto">
              <a:xfrm>
                <a:off x="2640" y="3312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2004" name="Line 20"/>
              <p:cNvSpPr>
                <a:spLocks noChangeShapeType="1"/>
              </p:cNvSpPr>
              <p:nvPr/>
            </p:nvSpPr>
            <p:spPr bwMode="auto">
              <a:xfrm>
                <a:off x="3168" y="3840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>
              <a:off x="2516" y="3124"/>
              <a:ext cx="472" cy="59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2287" y="3098"/>
              <a:ext cx="730" cy="775"/>
              <a:chOff x="2376" y="3289"/>
              <a:chExt cx="815" cy="692"/>
            </a:xfrm>
          </p:grpSpPr>
          <p:sp>
            <p:nvSpPr>
              <p:cNvPr id="42010" name="Text Box 26"/>
              <p:cNvSpPr txBox="1">
                <a:spLocks noChangeArrowheads="1"/>
              </p:cNvSpPr>
              <p:nvPr/>
            </p:nvSpPr>
            <p:spPr bwMode="auto">
              <a:xfrm>
                <a:off x="2376" y="3289"/>
                <a:ext cx="287" cy="189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2</a:t>
                </a:r>
                <a:endParaRPr lang="pl-PL"/>
              </a:p>
            </p:txBody>
          </p:sp>
          <p:sp>
            <p:nvSpPr>
              <p:cNvPr id="42011" name="Text Box 27"/>
              <p:cNvSpPr txBox="1">
                <a:spLocks noChangeArrowheads="1"/>
              </p:cNvSpPr>
              <p:nvPr/>
            </p:nvSpPr>
            <p:spPr bwMode="auto">
              <a:xfrm>
                <a:off x="2904" y="3792"/>
                <a:ext cx="287" cy="189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2</a:t>
                </a:r>
                <a:endParaRPr lang="pl-PL"/>
              </a:p>
            </p:txBody>
          </p:sp>
        </p:grpSp>
        <p:sp>
          <p:nvSpPr>
            <p:cNvPr id="42014" name="Freeform 30"/>
            <p:cNvSpPr>
              <a:spLocks/>
            </p:cNvSpPr>
            <p:nvPr/>
          </p:nvSpPr>
          <p:spPr bwMode="auto">
            <a:xfrm>
              <a:off x="3552" y="432"/>
              <a:ext cx="1632" cy="3264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4791" y="1463"/>
              <a:ext cx="345" cy="373"/>
              <a:chOff x="4655" y="1536"/>
              <a:chExt cx="212" cy="417"/>
            </a:xfrm>
          </p:grpSpPr>
          <p:sp>
            <p:nvSpPr>
              <p:cNvPr id="42016" name="Text Box 32"/>
              <p:cNvSpPr txBox="1">
                <a:spLocks noChangeArrowheads="1"/>
              </p:cNvSpPr>
              <p:nvPr/>
            </p:nvSpPr>
            <p:spPr bwMode="auto">
              <a:xfrm>
                <a:off x="4655" y="1536"/>
                <a:ext cx="144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42017" name="Text Box 33"/>
              <p:cNvSpPr txBox="1">
                <a:spLocks noChangeArrowheads="1"/>
              </p:cNvSpPr>
              <p:nvPr/>
            </p:nvSpPr>
            <p:spPr bwMode="auto">
              <a:xfrm>
                <a:off x="4703" y="1583"/>
                <a:ext cx="144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42018" name="Text Box 34"/>
              <p:cNvSpPr txBox="1">
                <a:spLocks noChangeArrowheads="1"/>
              </p:cNvSpPr>
              <p:nvPr/>
            </p:nvSpPr>
            <p:spPr bwMode="auto">
              <a:xfrm>
                <a:off x="4751" y="1631"/>
                <a:ext cx="116" cy="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>
              <a:off x="3552" y="1248"/>
              <a:ext cx="1306" cy="85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4140" y="1632"/>
              <a:ext cx="718" cy="1847"/>
              <a:chOff x="4224" y="1776"/>
              <a:chExt cx="528" cy="2064"/>
            </a:xfrm>
          </p:grpSpPr>
          <p:sp>
            <p:nvSpPr>
              <p:cNvPr id="42022" name="Line 38"/>
              <p:cNvSpPr>
                <a:spLocks noChangeShapeType="1"/>
              </p:cNvSpPr>
              <p:nvPr/>
            </p:nvSpPr>
            <p:spPr bwMode="auto">
              <a:xfrm>
                <a:off x="4752" y="2304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2023" name="Line 39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4125" y="1627"/>
              <a:ext cx="742" cy="487"/>
              <a:chOff x="4213" y="1768"/>
              <a:chExt cx="546" cy="544"/>
            </a:xfrm>
          </p:grpSpPr>
          <p:sp>
            <p:nvSpPr>
              <p:cNvPr id="42025" name="Line 41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528" cy="52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auto">
              <a:xfrm>
                <a:off x="4213" y="1768"/>
                <a:ext cx="24" cy="27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1" y="24"/>
                  </a:cxn>
                  <a:cxn ang="0">
                    <a:pos x="5" y="6"/>
                  </a:cxn>
                </a:cxnLst>
                <a:rect l="0" t="0" r="r" b="b"/>
                <a:pathLst>
                  <a:path w="24" h="27">
                    <a:moveTo>
                      <a:pt x="5" y="6"/>
                    </a:moveTo>
                    <a:cubicBezTo>
                      <a:pt x="24" y="0"/>
                      <a:pt x="23" y="6"/>
                      <a:pt x="21" y="24"/>
                    </a:cubicBezTo>
                    <a:cubicBezTo>
                      <a:pt x="0" y="21"/>
                      <a:pt x="5" y="27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auto">
              <a:xfrm>
                <a:off x="4731" y="2290"/>
                <a:ext cx="28" cy="2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5" y="18"/>
                  </a:cxn>
                  <a:cxn ang="0">
                    <a:pos x="9" y="0"/>
                  </a:cxn>
                </a:cxnLst>
                <a:rect l="0" t="0" r="r" b="b"/>
                <a:pathLst>
                  <a:path w="28" h="22">
                    <a:moveTo>
                      <a:pt x="9" y="0"/>
                    </a:moveTo>
                    <a:cubicBezTo>
                      <a:pt x="28" y="2"/>
                      <a:pt x="28" y="1"/>
                      <a:pt x="25" y="18"/>
                    </a:cubicBezTo>
                    <a:cubicBezTo>
                      <a:pt x="0" y="15"/>
                      <a:pt x="3" y="22"/>
                      <a:pt x="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>
              <a:off x="4270" y="1444"/>
              <a:ext cx="913" cy="706"/>
              <a:chOff x="4320" y="1563"/>
              <a:chExt cx="671" cy="789"/>
            </a:xfrm>
          </p:grpSpPr>
          <p:sp>
            <p:nvSpPr>
              <p:cNvPr id="42029" name="Text Box 45"/>
              <p:cNvSpPr txBox="1">
                <a:spLocks noChangeArrowheads="1"/>
              </p:cNvSpPr>
              <p:nvPr/>
            </p:nvSpPr>
            <p:spPr bwMode="auto">
              <a:xfrm>
                <a:off x="4320" y="1563"/>
                <a:ext cx="189" cy="237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3</a:t>
                </a:r>
              </a:p>
            </p:txBody>
          </p:sp>
          <p:sp>
            <p:nvSpPr>
              <p:cNvPr id="42030" name="Text Box 46"/>
              <p:cNvSpPr txBox="1">
                <a:spLocks noChangeArrowheads="1"/>
              </p:cNvSpPr>
              <p:nvPr/>
            </p:nvSpPr>
            <p:spPr bwMode="auto">
              <a:xfrm>
                <a:off x="4802" y="2115"/>
                <a:ext cx="189" cy="237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2</a:t>
                </a:r>
              </a:p>
            </p:txBody>
          </p:sp>
        </p:grpSp>
        <p:sp>
          <p:nvSpPr>
            <p:cNvPr id="42031" name="Line 47"/>
            <p:cNvSpPr>
              <a:spLocks noChangeShapeType="1"/>
            </p:cNvSpPr>
            <p:nvPr/>
          </p:nvSpPr>
          <p:spPr bwMode="auto">
            <a:xfrm>
              <a:off x="2141" y="1248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reeform 3"/>
          <p:cNvSpPr>
            <a:spLocks/>
          </p:cNvSpPr>
          <p:nvPr/>
        </p:nvSpPr>
        <p:spPr bwMode="auto">
          <a:xfrm>
            <a:off x="3484563" y="2120900"/>
            <a:ext cx="33337" cy="285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9" y="18"/>
              </a:cxn>
              <a:cxn ang="0">
                <a:pos x="9" y="0"/>
              </a:cxn>
            </a:cxnLst>
            <a:rect l="0" t="0" r="r" b="b"/>
            <a:pathLst>
              <a:path w="21" h="18">
                <a:moveTo>
                  <a:pt x="9" y="0"/>
                </a:moveTo>
                <a:cubicBezTo>
                  <a:pt x="21" y="4"/>
                  <a:pt x="21" y="4"/>
                  <a:pt x="19" y="18"/>
                </a:cubicBezTo>
                <a:cubicBezTo>
                  <a:pt x="0" y="15"/>
                  <a:pt x="9" y="15"/>
                  <a:pt x="9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5103" name="Freeform 47"/>
          <p:cNvSpPr>
            <a:spLocks/>
          </p:cNvSpPr>
          <p:nvPr/>
        </p:nvSpPr>
        <p:spPr bwMode="auto">
          <a:xfrm>
            <a:off x="3246438" y="1862138"/>
            <a:ext cx="38100" cy="2381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4" y="15"/>
              </a:cxn>
              <a:cxn ang="0">
                <a:pos x="1" y="0"/>
              </a:cxn>
            </a:cxnLst>
            <a:rect l="0" t="0" r="r" b="b"/>
            <a:pathLst>
              <a:path w="24" h="15">
                <a:moveTo>
                  <a:pt x="1" y="0"/>
                </a:moveTo>
                <a:cubicBezTo>
                  <a:pt x="21" y="4"/>
                  <a:pt x="24" y="8"/>
                  <a:pt x="4" y="15"/>
                </a:cubicBezTo>
                <a:cubicBezTo>
                  <a:pt x="0" y="4"/>
                  <a:pt x="1" y="9"/>
                  <a:pt x="1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057400" y="762000"/>
            <a:ext cx="5943600" cy="5353050"/>
            <a:chOff x="1296" y="480"/>
            <a:chExt cx="3744" cy="3372"/>
          </a:xfrm>
        </p:grpSpPr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1296" y="492"/>
              <a:ext cx="2016" cy="201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5063" name="Text Box 7"/>
            <p:cNvSpPr txBox="1">
              <a:spLocks noChangeArrowheads="1"/>
            </p:cNvSpPr>
            <p:nvPr/>
          </p:nvSpPr>
          <p:spPr bwMode="auto">
            <a:xfrm>
              <a:off x="1373" y="571"/>
              <a:ext cx="1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2008" y="1243"/>
              <a:ext cx="0" cy="126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2008" y="1243"/>
              <a:ext cx="130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1791" y="1040"/>
              <a:ext cx="434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r>
                <a:rPr lang="pl-PL"/>
                <a:t> B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45069" name="Freeform 13"/>
            <p:cNvSpPr>
              <a:spLocks/>
            </p:cNvSpPr>
            <p:nvPr/>
          </p:nvSpPr>
          <p:spPr bwMode="auto">
            <a:xfrm rot="5400000" flipH="1">
              <a:off x="2112" y="1692"/>
              <a:ext cx="1344" cy="2976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197" y="3637"/>
              <a:ext cx="156" cy="107"/>
              <a:chOff x="2400" y="3840"/>
              <a:chExt cx="192" cy="96"/>
            </a:xfrm>
          </p:grpSpPr>
          <p:sp>
            <p:nvSpPr>
              <p:cNvPr id="45071" name="Line 15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5072" name="Line 16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45073" name="Line 17"/>
            <p:cNvSpPr>
              <a:spLocks noChangeShapeType="1"/>
            </p:cNvSpPr>
            <p:nvPr/>
          </p:nvSpPr>
          <p:spPr bwMode="auto">
            <a:xfrm>
              <a:off x="2001" y="2508"/>
              <a:ext cx="783" cy="107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353" y="2992"/>
              <a:ext cx="1723" cy="591"/>
              <a:chOff x="2640" y="3312"/>
              <a:chExt cx="2112" cy="528"/>
            </a:xfrm>
          </p:grpSpPr>
          <p:sp>
            <p:nvSpPr>
              <p:cNvPr id="45075" name="Line 19"/>
              <p:cNvSpPr>
                <a:spLocks noChangeShapeType="1"/>
              </p:cNvSpPr>
              <p:nvPr/>
            </p:nvSpPr>
            <p:spPr bwMode="auto">
              <a:xfrm>
                <a:off x="2640" y="3312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5076" name="Line 20"/>
              <p:cNvSpPr>
                <a:spLocks noChangeShapeType="1"/>
              </p:cNvSpPr>
              <p:nvPr/>
            </p:nvSpPr>
            <p:spPr bwMode="auto">
              <a:xfrm>
                <a:off x="3168" y="3840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2346" y="2992"/>
              <a:ext cx="443" cy="602"/>
              <a:chOff x="2631" y="3312"/>
              <a:chExt cx="543" cy="538"/>
            </a:xfrm>
          </p:grpSpPr>
          <p:sp>
            <p:nvSpPr>
              <p:cNvPr id="45078" name="Line 22"/>
              <p:cNvSpPr>
                <a:spLocks noChangeShapeType="1"/>
              </p:cNvSpPr>
              <p:nvPr/>
            </p:nvSpPr>
            <p:spPr bwMode="auto">
              <a:xfrm>
                <a:off x="2640" y="3312"/>
                <a:ext cx="528" cy="52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5079" name="Freeform 23"/>
              <p:cNvSpPr>
                <a:spLocks/>
              </p:cNvSpPr>
              <p:nvPr/>
            </p:nvSpPr>
            <p:spPr bwMode="auto">
              <a:xfrm>
                <a:off x="2631" y="3312"/>
                <a:ext cx="34" cy="2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18"/>
                  </a:cxn>
                  <a:cxn ang="0">
                    <a:pos x="9" y="0"/>
                  </a:cxn>
                </a:cxnLst>
                <a:rect l="0" t="0" r="r" b="b"/>
                <a:pathLst>
                  <a:path w="34" h="22">
                    <a:moveTo>
                      <a:pt x="9" y="0"/>
                    </a:moveTo>
                    <a:cubicBezTo>
                      <a:pt x="34" y="4"/>
                      <a:pt x="33" y="22"/>
                      <a:pt x="7" y="18"/>
                    </a:cubicBezTo>
                    <a:cubicBezTo>
                      <a:pt x="2" y="3"/>
                      <a:pt x="0" y="9"/>
                      <a:pt x="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5080" name="Freeform 24"/>
              <p:cNvSpPr>
                <a:spLocks/>
              </p:cNvSpPr>
              <p:nvPr/>
            </p:nvSpPr>
            <p:spPr bwMode="auto">
              <a:xfrm>
                <a:off x="3150" y="3821"/>
                <a:ext cx="24" cy="29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0" y="3"/>
                  </a:cxn>
                  <a:cxn ang="0">
                    <a:pos x="24" y="15"/>
                  </a:cxn>
                  <a:cxn ang="0">
                    <a:pos x="0" y="23"/>
                  </a:cxn>
                  <a:cxn ang="0">
                    <a:pos x="4" y="1"/>
                  </a:cxn>
                </a:cxnLst>
                <a:rect l="0" t="0" r="r" b="b"/>
                <a:pathLst>
                  <a:path w="24" h="29">
                    <a:moveTo>
                      <a:pt x="4" y="1"/>
                    </a:moveTo>
                    <a:cubicBezTo>
                      <a:pt x="9" y="2"/>
                      <a:pt x="16" y="0"/>
                      <a:pt x="20" y="3"/>
                    </a:cubicBezTo>
                    <a:cubicBezTo>
                      <a:pt x="23" y="5"/>
                      <a:pt x="24" y="15"/>
                      <a:pt x="24" y="15"/>
                    </a:cubicBezTo>
                    <a:cubicBezTo>
                      <a:pt x="21" y="29"/>
                      <a:pt x="13" y="25"/>
                      <a:pt x="0" y="23"/>
                    </a:cubicBezTo>
                    <a:cubicBezTo>
                      <a:pt x="2" y="6"/>
                      <a:pt x="1" y="14"/>
                      <a:pt x="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2128" y="2965"/>
              <a:ext cx="688" cy="777"/>
              <a:chOff x="2364" y="3288"/>
              <a:chExt cx="843" cy="694"/>
            </a:xfrm>
          </p:grpSpPr>
          <p:sp>
            <p:nvSpPr>
              <p:cNvPr id="45082" name="Text Box 26"/>
              <p:cNvSpPr txBox="1">
                <a:spLocks noChangeArrowheads="1"/>
              </p:cNvSpPr>
              <p:nvPr/>
            </p:nvSpPr>
            <p:spPr bwMode="auto">
              <a:xfrm>
                <a:off x="2364" y="3288"/>
                <a:ext cx="315" cy="189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2</a:t>
                </a:r>
                <a:endParaRPr lang="pl-PL"/>
              </a:p>
            </p:txBody>
          </p:sp>
          <p:sp>
            <p:nvSpPr>
              <p:cNvPr id="45083" name="Text Box 27"/>
              <p:cNvSpPr txBox="1">
                <a:spLocks noChangeArrowheads="1"/>
              </p:cNvSpPr>
              <p:nvPr/>
            </p:nvSpPr>
            <p:spPr bwMode="auto">
              <a:xfrm>
                <a:off x="2892" y="3793"/>
                <a:ext cx="315" cy="189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2</a:t>
                </a:r>
                <a:endParaRPr lang="pl-PL"/>
              </a:p>
            </p:txBody>
          </p:sp>
        </p:grpSp>
        <p:sp>
          <p:nvSpPr>
            <p:cNvPr id="45086" name="Freeform 30"/>
            <p:cNvSpPr>
              <a:spLocks/>
            </p:cNvSpPr>
            <p:nvPr/>
          </p:nvSpPr>
          <p:spPr bwMode="auto">
            <a:xfrm>
              <a:off x="3312" y="480"/>
              <a:ext cx="1728" cy="3024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4624" y="1435"/>
              <a:ext cx="368" cy="367"/>
              <a:chOff x="4655" y="1536"/>
              <a:chExt cx="212" cy="443"/>
            </a:xfrm>
          </p:grpSpPr>
          <p:sp>
            <p:nvSpPr>
              <p:cNvPr id="45088" name="Text Box 32"/>
              <p:cNvSpPr txBox="1">
                <a:spLocks noChangeArrowheads="1"/>
              </p:cNvSpPr>
              <p:nvPr/>
            </p:nvSpPr>
            <p:spPr bwMode="auto">
              <a:xfrm>
                <a:off x="4655" y="1536"/>
                <a:ext cx="14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45089" name="Text Box 33"/>
              <p:cNvSpPr txBox="1">
                <a:spLocks noChangeArrowheads="1"/>
              </p:cNvSpPr>
              <p:nvPr/>
            </p:nvSpPr>
            <p:spPr bwMode="auto">
              <a:xfrm>
                <a:off x="4703" y="1583"/>
                <a:ext cx="144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45090" name="Text Box 34"/>
              <p:cNvSpPr txBox="1">
                <a:spLocks noChangeArrowheads="1"/>
              </p:cNvSpPr>
              <p:nvPr/>
            </p:nvSpPr>
            <p:spPr bwMode="auto">
              <a:xfrm>
                <a:off x="4751" y="1631"/>
                <a:ext cx="116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sp>
          <p:nvSpPr>
            <p:cNvPr id="45092" name="Line 36"/>
            <p:cNvSpPr>
              <a:spLocks noChangeShapeType="1"/>
            </p:cNvSpPr>
            <p:nvPr/>
          </p:nvSpPr>
          <p:spPr bwMode="auto">
            <a:xfrm>
              <a:off x="3312" y="1248"/>
              <a:ext cx="1382" cy="7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934" y="1606"/>
              <a:ext cx="760" cy="1711"/>
              <a:chOff x="4224" y="1776"/>
              <a:chExt cx="528" cy="2064"/>
            </a:xfrm>
          </p:grpSpPr>
          <p:sp>
            <p:nvSpPr>
              <p:cNvPr id="45094" name="Line 38"/>
              <p:cNvSpPr>
                <a:spLocks noChangeShapeType="1"/>
              </p:cNvSpPr>
              <p:nvPr/>
            </p:nvSpPr>
            <p:spPr bwMode="auto">
              <a:xfrm>
                <a:off x="4752" y="2304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5095" name="Line 39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3918" y="1599"/>
              <a:ext cx="786" cy="451"/>
              <a:chOff x="4213" y="1768"/>
              <a:chExt cx="546" cy="544"/>
            </a:xfrm>
          </p:grpSpPr>
          <p:sp>
            <p:nvSpPr>
              <p:cNvPr id="45097" name="Line 41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528" cy="52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5098" name="Freeform 42"/>
              <p:cNvSpPr>
                <a:spLocks/>
              </p:cNvSpPr>
              <p:nvPr/>
            </p:nvSpPr>
            <p:spPr bwMode="auto">
              <a:xfrm>
                <a:off x="4213" y="1768"/>
                <a:ext cx="24" cy="27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1" y="24"/>
                  </a:cxn>
                  <a:cxn ang="0">
                    <a:pos x="5" y="6"/>
                  </a:cxn>
                </a:cxnLst>
                <a:rect l="0" t="0" r="r" b="b"/>
                <a:pathLst>
                  <a:path w="24" h="27">
                    <a:moveTo>
                      <a:pt x="5" y="6"/>
                    </a:moveTo>
                    <a:cubicBezTo>
                      <a:pt x="24" y="0"/>
                      <a:pt x="23" y="6"/>
                      <a:pt x="21" y="24"/>
                    </a:cubicBezTo>
                    <a:cubicBezTo>
                      <a:pt x="0" y="21"/>
                      <a:pt x="5" y="27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5099" name="Freeform 43"/>
              <p:cNvSpPr>
                <a:spLocks/>
              </p:cNvSpPr>
              <p:nvPr/>
            </p:nvSpPr>
            <p:spPr bwMode="auto">
              <a:xfrm>
                <a:off x="4731" y="2290"/>
                <a:ext cx="28" cy="2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5" y="18"/>
                  </a:cxn>
                  <a:cxn ang="0">
                    <a:pos x="9" y="0"/>
                  </a:cxn>
                </a:cxnLst>
                <a:rect l="0" t="0" r="r" b="b"/>
                <a:pathLst>
                  <a:path w="28" h="22">
                    <a:moveTo>
                      <a:pt x="9" y="0"/>
                    </a:moveTo>
                    <a:cubicBezTo>
                      <a:pt x="28" y="2"/>
                      <a:pt x="28" y="1"/>
                      <a:pt x="25" y="18"/>
                    </a:cubicBezTo>
                    <a:cubicBezTo>
                      <a:pt x="0" y="15"/>
                      <a:pt x="3" y="22"/>
                      <a:pt x="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45101" name="Text Box 45"/>
            <p:cNvSpPr txBox="1">
              <a:spLocks noChangeArrowheads="1"/>
            </p:cNvSpPr>
            <p:nvPr/>
          </p:nvSpPr>
          <p:spPr bwMode="auto">
            <a:xfrm>
              <a:off x="3888" y="139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45102" name="Text Box 46"/>
            <p:cNvSpPr txBox="1">
              <a:spLocks noChangeArrowheads="1"/>
            </p:cNvSpPr>
            <p:nvPr/>
          </p:nvSpPr>
          <p:spPr bwMode="auto">
            <a:xfrm>
              <a:off x="4656" y="182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45105" name="Line 49"/>
            <p:cNvSpPr>
              <a:spLocks noChangeShapeType="1"/>
            </p:cNvSpPr>
            <p:nvPr/>
          </p:nvSpPr>
          <p:spPr bwMode="auto">
            <a:xfrm>
              <a:off x="2016" y="1260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5110" name="Text Box 54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reeform 3"/>
          <p:cNvSpPr>
            <a:spLocks/>
          </p:cNvSpPr>
          <p:nvPr/>
        </p:nvSpPr>
        <p:spPr bwMode="auto">
          <a:xfrm>
            <a:off x="3484563" y="2349500"/>
            <a:ext cx="33337" cy="285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9" y="18"/>
              </a:cxn>
              <a:cxn ang="0">
                <a:pos x="9" y="0"/>
              </a:cxn>
            </a:cxnLst>
            <a:rect l="0" t="0" r="r" b="b"/>
            <a:pathLst>
              <a:path w="21" h="18">
                <a:moveTo>
                  <a:pt x="9" y="0"/>
                </a:moveTo>
                <a:cubicBezTo>
                  <a:pt x="21" y="4"/>
                  <a:pt x="21" y="4"/>
                  <a:pt x="19" y="18"/>
                </a:cubicBezTo>
                <a:cubicBezTo>
                  <a:pt x="0" y="15"/>
                  <a:pt x="9" y="15"/>
                  <a:pt x="9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6127" name="Freeform 47"/>
          <p:cNvSpPr>
            <a:spLocks/>
          </p:cNvSpPr>
          <p:nvPr/>
        </p:nvSpPr>
        <p:spPr bwMode="auto">
          <a:xfrm>
            <a:off x="3062288" y="1822450"/>
            <a:ext cx="42862" cy="41275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24" y="4"/>
              </a:cxn>
              <a:cxn ang="0">
                <a:pos x="21" y="22"/>
              </a:cxn>
              <a:cxn ang="0">
                <a:pos x="3" y="19"/>
              </a:cxn>
              <a:cxn ang="0">
                <a:pos x="9" y="1"/>
              </a:cxn>
            </a:cxnLst>
            <a:rect l="0" t="0" r="r" b="b"/>
            <a:pathLst>
              <a:path w="27" h="26">
                <a:moveTo>
                  <a:pt x="9" y="1"/>
                </a:moveTo>
                <a:cubicBezTo>
                  <a:pt x="14" y="2"/>
                  <a:pt x="21" y="0"/>
                  <a:pt x="24" y="4"/>
                </a:cubicBezTo>
                <a:cubicBezTo>
                  <a:pt x="27" y="9"/>
                  <a:pt x="26" y="18"/>
                  <a:pt x="21" y="22"/>
                </a:cubicBezTo>
                <a:cubicBezTo>
                  <a:pt x="16" y="26"/>
                  <a:pt x="6" y="24"/>
                  <a:pt x="3" y="19"/>
                </a:cubicBezTo>
                <a:cubicBezTo>
                  <a:pt x="0" y="14"/>
                  <a:pt x="7" y="7"/>
                  <a:pt x="9" y="1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057400" y="762000"/>
            <a:ext cx="5638800" cy="5257800"/>
            <a:chOff x="1296" y="336"/>
            <a:chExt cx="3552" cy="33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96" y="336"/>
              <a:ext cx="1824" cy="1824"/>
              <a:chOff x="1344" y="432"/>
              <a:chExt cx="2448" cy="2448"/>
            </a:xfrm>
          </p:grpSpPr>
          <p:sp>
            <p:nvSpPr>
              <p:cNvPr id="46086" name="Rectangle 6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6087" name="Text Box 7"/>
              <p:cNvSpPr txBox="1">
                <a:spLocks noChangeArrowheads="1"/>
              </p:cNvSpPr>
              <p:nvPr/>
            </p:nvSpPr>
            <p:spPr bwMode="auto">
              <a:xfrm>
                <a:off x="1433" y="529"/>
                <a:ext cx="155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1940" y="1016"/>
              <a:ext cx="0" cy="114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1940" y="1016"/>
              <a:ext cx="118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1728" y="768"/>
              <a:ext cx="434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r>
                <a:rPr lang="pl-PL"/>
                <a:t> B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46093" name="Freeform 13"/>
            <p:cNvSpPr>
              <a:spLocks/>
            </p:cNvSpPr>
            <p:nvPr/>
          </p:nvSpPr>
          <p:spPr bwMode="auto">
            <a:xfrm rot="5400000" flipH="1">
              <a:off x="1896" y="1560"/>
              <a:ext cx="1488" cy="268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160" y="3408"/>
              <a:ext cx="142" cy="119"/>
              <a:chOff x="2400" y="3840"/>
              <a:chExt cx="192" cy="96"/>
            </a:xfrm>
          </p:grpSpPr>
          <p:sp>
            <p:nvSpPr>
              <p:cNvPr id="46095" name="Line 15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6096" name="Line 16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>
              <a:off x="1933" y="2160"/>
              <a:ext cx="707" cy="11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251" y="2696"/>
              <a:ext cx="1556" cy="654"/>
              <a:chOff x="2640" y="3312"/>
              <a:chExt cx="2112" cy="528"/>
            </a:xfrm>
          </p:grpSpPr>
          <p:sp>
            <p:nvSpPr>
              <p:cNvPr id="46099" name="Line 19"/>
              <p:cNvSpPr>
                <a:spLocks noChangeShapeType="1"/>
              </p:cNvSpPr>
              <p:nvPr/>
            </p:nvSpPr>
            <p:spPr bwMode="auto">
              <a:xfrm>
                <a:off x="2640" y="3312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6100" name="Line 20"/>
              <p:cNvSpPr>
                <a:spLocks noChangeShapeType="1"/>
              </p:cNvSpPr>
              <p:nvPr/>
            </p:nvSpPr>
            <p:spPr bwMode="auto">
              <a:xfrm>
                <a:off x="3168" y="3840"/>
                <a:ext cx="15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244" y="2696"/>
              <a:ext cx="400" cy="667"/>
              <a:chOff x="2631" y="3312"/>
              <a:chExt cx="543" cy="538"/>
            </a:xfrm>
          </p:grpSpPr>
          <p:sp>
            <p:nvSpPr>
              <p:cNvPr id="46102" name="Line 22"/>
              <p:cNvSpPr>
                <a:spLocks noChangeShapeType="1"/>
              </p:cNvSpPr>
              <p:nvPr/>
            </p:nvSpPr>
            <p:spPr bwMode="auto">
              <a:xfrm>
                <a:off x="2640" y="3312"/>
                <a:ext cx="528" cy="52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6103" name="Freeform 23"/>
              <p:cNvSpPr>
                <a:spLocks/>
              </p:cNvSpPr>
              <p:nvPr/>
            </p:nvSpPr>
            <p:spPr bwMode="auto">
              <a:xfrm>
                <a:off x="2631" y="3312"/>
                <a:ext cx="34" cy="2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18"/>
                  </a:cxn>
                  <a:cxn ang="0">
                    <a:pos x="9" y="0"/>
                  </a:cxn>
                </a:cxnLst>
                <a:rect l="0" t="0" r="r" b="b"/>
                <a:pathLst>
                  <a:path w="34" h="22">
                    <a:moveTo>
                      <a:pt x="9" y="0"/>
                    </a:moveTo>
                    <a:cubicBezTo>
                      <a:pt x="34" y="4"/>
                      <a:pt x="33" y="22"/>
                      <a:pt x="7" y="18"/>
                    </a:cubicBezTo>
                    <a:cubicBezTo>
                      <a:pt x="2" y="3"/>
                      <a:pt x="0" y="9"/>
                      <a:pt x="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6104" name="Freeform 24"/>
              <p:cNvSpPr>
                <a:spLocks/>
              </p:cNvSpPr>
              <p:nvPr/>
            </p:nvSpPr>
            <p:spPr bwMode="auto">
              <a:xfrm>
                <a:off x="3150" y="3821"/>
                <a:ext cx="24" cy="29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20" y="3"/>
                  </a:cxn>
                  <a:cxn ang="0">
                    <a:pos x="24" y="15"/>
                  </a:cxn>
                  <a:cxn ang="0">
                    <a:pos x="0" y="23"/>
                  </a:cxn>
                  <a:cxn ang="0">
                    <a:pos x="4" y="1"/>
                  </a:cxn>
                </a:cxnLst>
                <a:rect l="0" t="0" r="r" b="b"/>
                <a:pathLst>
                  <a:path w="24" h="29">
                    <a:moveTo>
                      <a:pt x="4" y="1"/>
                    </a:moveTo>
                    <a:cubicBezTo>
                      <a:pt x="9" y="2"/>
                      <a:pt x="16" y="0"/>
                      <a:pt x="20" y="3"/>
                    </a:cubicBezTo>
                    <a:cubicBezTo>
                      <a:pt x="23" y="5"/>
                      <a:pt x="24" y="15"/>
                      <a:pt x="24" y="15"/>
                    </a:cubicBezTo>
                    <a:cubicBezTo>
                      <a:pt x="21" y="29"/>
                      <a:pt x="13" y="25"/>
                      <a:pt x="0" y="23"/>
                    </a:cubicBezTo>
                    <a:cubicBezTo>
                      <a:pt x="2" y="6"/>
                      <a:pt x="1" y="14"/>
                      <a:pt x="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46106" name="Text Box 26"/>
            <p:cNvSpPr txBox="1">
              <a:spLocks noChangeArrowheads="1"/>
            </p:cNvSpPr>
            <p:nvPr/>
          </p:nvSpPr>
          <p:spPr bwMode="auto">
            <a:xfrm>
              <a:off x="2016" y="264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  <a:endParaRPr lang="pl-PL"/>
            </a:p>
          </p:txBody>
        </p:sp>
        <p:sp>
          <p:nvSpPr>
            <p:cNvPr id="46107" name="Text Box 27"/>
            <p:cNvSpPr txBox="1">
              <a:spLocks noChangeArrowheads="1"/>
            </p:cNvSpPr>
            <p:nvPr/>
          </p:nvSpPr>
          <p:spPr bwMode="auto">
            <a:xfrm>
              <a:off x="2400" y="326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  <a:endParaRPr lang="pl-PL"/>
            </a:p>
          </p:txBody>
        </p:sp>
        <p:sp>
          <p:nvSpPr>
            <p:cNvPr id="46110" name="Freeform 30"/>
            <p:cNvSpPr>
              <a:spLocks/>
            </p:cNvSpPr>
            <p:nvPr/>
          </p:nvSpPr>
          <p:spPr bwMode="auto">
            <a:xfrm>
              <a:off x="3120" y="336"/>
              <a:ext cx="1728" cy="2736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4432" y="1199"/>
              <a:ext cx="416" cy="359"/>
              <a:chOff x="4655" y="1535"/>
              <a:chExt cx="212" cy="478"/>
            </a:xfrm>
          </p:grpSpPr>
          <p:sp>
            <p:nvSpPr>
              <p:cNvPr id="46112" name="Text Box 32"/>
              <p:cNvSpPr txBox="1">
                <a:spLocks noChangeArrowheads="1"/>
              </p:cNvSpPr>
              <p:nvPr/>
            </p:nvSpPr>
            <p:spPr bwMode="auto">
              <a:xfrm>
                <a:off x="4655" y="1535"/>
                <a:ext cx="14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46113" name="Text Box 33"/>
              <p:cNvSpPr txBox="1">
                <a:spLocks noChangeArrowheads="1"/>
              </p:cNvSpPr>
              <p:nvPr/>
            </p:nvSpPr>
            <p:spPr bwMode="auto">
              <a:xfrm>
                <a:off x="4703" y="1581"/>
                <a:ext cx="14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46114" name="Text Box 34"/>
              <p:cNvSpPr txBox="1">
                <a:spLocks noChangeArrowheads="1"/>
              </p:cNvSpPr>
              <p:nvPr/>
            </p:nvSpPr>
            <p:spPr bwMode="auto">
              <a:xfrm>
                <a:off x="4751" y="1629"/>
                <a:ext cx="116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>
              <a:off x="3120" y="1020"/>
              <a:ext cx="1382" cy="7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742" y="1344"/>
              <a:ext cx="760" cy="1548"/>
              <a:chOff x="4224" y="1776"/>
              <a:chExt cx="528" cy="2064"/>
            </a:xfrm>
          </p:grpSpPr>
          <p:sp>
            <p:nvSpPr>
              <p:cNvPr id="46118" name="Line 38"/>
              <p:cNvSpPr>
                <a:spLocks noChangeShapeType="1"/>
              </p:cNvSpPr>
              <p:nvPr/>
            </p:nvSpPr>
            <p:spPr bwMode="auto">
              <a:xfrm>
                <a:off x="4752" y="2304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6119" name="Line 39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3726" y="1338"/>
              <a:ext cx="787" cy="408"/>
              <a:chOff x="4213" y="1768"/>
              <a:chExt cx="546" cy="544"/>
            </a:xfrm>
          </p:grpSpPr>
          <p:sp>
            <p:nvSpPr>
              <p:cNvPr id="46121" name="Line 41"/>
              <p:cNvSpPr>
                <a:spLocks noChangeShapeType="1"/>
              </p:cNvSpPr>
              <p:nvPr/>
            </p:nvSpPr>
            <p:spPr bwMode="auto">
              <a:xfrm>
                <a:off x="4224" y="1776"/>
                <a:ext cx="528" cy="52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6122" name="Freeform 42"/>
              <p:cNvSpPr>
                <a:spLocks/>
              </p:cNvSpPr>
              <p:nvPr/>
            </p:nvSpPr>
            <p:spPr bwMode="auto">
              <a:xfrm>
                <a:off x="4213" y="1768"/>
                <a:ext cx="24" cy="27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1" y="24"/>
                  </a:cxn>
                  <a:cxn ang="0">
                    <a:pos x="5" y="6"/>
                  </a:cxn>
                </a:cxnLst>
                <a:rect l="0" t="0" r="r" b="b"/>
                <a:pathLst>
                  <a:path w="24" h="27">
                    <a:moveTo>
                      <a:pt x="5" y="6"/>
                    </a:moveTo>
                    <a:cubicBezTo>
                      <a:pt x="24" y="0"/>
                      <a:pt x="23" y="6"/>
                      <a:pt x="21" y="24"/>
                    </a:cubicBezTo>
                    <a:cubicBezTo>
                      <a:pt x="0" y="21"/>
                      <a:pt x="5" y="27"/>
                      <a:pt x="5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6123" name="Freeform 43"/>
              <p:cNvSpPr>
                <a:spLocks/>
              </p:cNvSpPr>
              <p:nvPr/>
            </p:nvSpPr>
            <p:spPr bwMode="auto">
              <a:xfrm>
                <a:off x="4731" y="2290"/>
                <a:ext cx="28" cy="2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5" y="18"/>
                  </a:cxn>
                  <a:cxn ang="0">
                    <a:pos x="9" y="0"/>
                  </a:cxn>
                </a:cxnLst>
                <a:rect l="0" t="0" r="r" b="b"/>
                <a:pathLst>
                  <a:path w="28" h="22">
                    <a:moveTo>
                      <a:pt x="9" y="0"/>
                    </a:moveTo>
                    <a:cubicBezTo>
                      <a:pt x="28" y="2"/>
                      <a:pt x="28" y="1"/>
                      <a:pt x="25" y="18"/>
                    </a:cubicBezTo>
                    <a:cubicBezTo>
                      <a:pt x="0" y="15"/>
                      <a:pt x="3" y="22"/>
                      <a:pt x="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46125" name="Text Box 45"/>
            <p:cNvSpPr txBox="1">
              <a:spLocks noChangeArrowheads="1"/>
            </p:cNvSpPr>
            <p:nvPr/>
          </p:nvSpPr>
          <p:spPr bwMode="auto">
            <a:xfrm>
              <a:off x="3696" y="115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46126" name="Text Box 46"/>
            <p:cNvSpPr txBox="1">
              <a:spLocks noChangeArrowheads="1"/>
            </p:cNvSpPr>
            <p:nvPr/>
          </p:nvSpPr>
          <p:spPr bwMode="auto">
            <a:xfrm>
              <a:off x="4464" y="153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46128" name="Line 48"/>
            <p:cNvSpPr>
              <a:spLocks noChangeShapeType="1"/>
            </p:cNvSpPr>
            <p:nvPr/>
          </p:nvSpPr>
          <p:spPr bwMode="auto">
            <a:xfrm>
              <a:off x="1968" y="1008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6132" name="Text Box 52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reeform 3"/>
          <p:cNvSpPr>
            <a:spLocks/>
          </p:cNvSpPr>
          <p:nvPr/>
        </p:nvSpPr>
        <p:spPr bwMode="auto">
          <a:xfrm>
            <a:off x="3484563" y="2501900"/>
            <a:ext cx="33337" cy="285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9" y="18"/>
              </a:cxn>
              <a:cxn ang="0">
                <a:pos x="9" y="0"/>
              </a:cxn>
            </a:cxnLst>
            <a:rect l="0" t="0" r="r" b="b"/>
            <a:pathLst>
              <a:path w="21" h="18">
                <a:moveTo>
                  <a:pt x="9" y="0"/>
                </a:moveTo>
                <a:cubicBezTo>
                  <a:pt x="21" y="4"/>
                  <a:pt x="21" y="4"/>
                  <a:pt x="19" y="18"/>
                </a:cubicBezTo>
                <a:cubicBezTo>
                  <a:pt x="0" y="15"/>
                  <a:pt x="9" y="15"/>
                  <a:pt x="9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7151" name="Freeform 47"/>
          <p:cNvSpPr>
            <a:spLocks/>
          </p:cNvSpPr>
          <p:nvPr/>
        </p:nvSpPr>
        <p:spPr bwMode="auto">
          <a:xfrm>
            <a:off x="2979738" y="1728788"/>
            <a:ext cx="55562" cy="52387"/>
          </a:xfrm>
          <a:custGeom>
            <a:avLst/>
            <a:gdLst/>
            <a:ahLst/>
            <a:cxnLst>
              <a:cxn ang="0">
                <a:pos x="10" y="3"/>
              </a:cxn>
              <a:cxn ang="0">
                <a:pos x="31" y="6"/>
              </a:cxn>
              <a:cxn ang="0">
                <a:pos x="28" y="27"/>
              </a:cxn>
              <a:cxn ang="0">
                <a:pos x="10" y="33"/>
              </a:cxn>
              <a:cxn ang="0">
                <a:pos x="10" y="3"/>
              </a:cxn>
            </a:cxnLst>
            <a:rect l="0" t="0" r="r" b="b"/>
            <a:pathLst>
              <a:path w="35" h="33">
                <a:moveTo>
                  <a:pt x="10" y="3"/>
                </a:moveTo>
                <a:cubicBezTo>
                  <a:pt x="17" y="4"/>
                  <a:pt x="27" y="0"/>
                  <a:pt x="31" y="6"/>
                </a:cubicBezTo>
                <a:cubicBezTo>
                  <a:pt x="35" y="12"/>
                  <a:pt x="32" y="21"/>
                  <a:pt x="28" y="27"/>
                </a:cubicBezTo>
                <a:cubicBezTo>
                  <a:pt x="24" y="32"/>
                  <a:pt x="10" y="33"/>
                  <a:pt x="10" y="33"/>
                </a:cubicBezTo>
                <a:cubicBezTo>
                  <a:pt x="0" y="18"/>
                  <a:pt x="3" y="27"/>
                  <a:pt x="10" y="3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57400" y="762000"/>
            <a:ext cx="2667000" cy="2667000"/>
            <a:chOff x="1344" y="432"/>
            <a:chExt cx="2448" cy="2448"/>
          </a:xfrm>
        </p:grpSpPr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7111" name="Text Box 7"/>
            <p:cNvSpPr txBox="1">
              <a:spLocks noChangeArrowheads="1"/>
            </p:cNvSpPr>
            <p:nvPr/>
          </p:nvSpPr>
          <p:spPr bwMode="auto">
            <a:xfrm>
              <a:off x="1426" y="528"/>
              <a:ext cx="169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</p:grp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998788" y="1755775"/>
            <a:ext cx="0" cy="167322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998788" y="1755775"/>
            <a:ext cx="1725612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2667000" y="1295400"/>
            <a:ext cx="688975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1</a:t>
            </a:r>
            <a:r>
              <a:rPr lang="pl-PL"/>
              <a:t> B</a:t>
            </a:r>
            <a:r>
              <a:rPr lang="pl-PL" baseline="-25000"/>
              <a:t>1</a:t>
            </a:r>
            <a:endParaRPr lang="pl-PL"/>
          </a:p>
        </p:txBody>
      </p:sp>
      <p:sp>
        <p:nvSpPr>
          <p:cNvPr id="47117" name="Freeform 13"/>
          <p:cNvSpPr>
            <a:spLocks/>
          </p:cNvSpPr>
          <p:nvPr/>
        </p:nvSpPr>
        <p:spPr bwMode="auto">
          <a:xfrm rot="5400000" flipH="1">
            <a:off x="2743200" y="2743200"/>
            <a:ext cx="2590800" cy="39624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255963" y="5605463"/>
            <a:ext cx="209550" cy="206375"/>
            <a:chOff x="2400" y="3840"/>
            <a:chExt cx="192" cy="96"/>
          </a:xfrm>
        </p:grpSpPr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7120" name="Line 16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2995613" y="3429000"/>
            <a:ext cx="1042987" cy="207327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465513" y="4362450"/>
            <a:ext cx="2293937" cy="1139825"/>
            <a:chOff x="2640" y="3312"/>
            <a:chExt cx="2112" cy="528"/>
          </a:xfrm>
        </p:grpSpPr>
        <p:sp>
          <p:nvSpPr>
            <p:cNvPr id="47123" name="Line 19"/>
            <p:cNvSpPr>
              <a:spLocks noChangeShapeType="1"/>
            </p:cNvSpPr>
            <p:nvPr/>
          </p:nvSpPr>
          <p:spPr bwMode="auto">
            <a:xfrm>
              <a:off x="2640" y="3312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>
              <a:off x="3168" y="3840"/>
              <a:ext cx="15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455988" y="4362450"/>
            <a:ext cx="588962" cy="1160463"/>
            <a:chOff x="2631" y="3312"/>
            <a:chExt cx="543" cy="538"/>
          </a:xfrm>
        </p:grpSpPr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>
              <a:off x="2640" y="3312"/>
              <a:ext cx="52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auto">
            <a:xfrm>
              <a:off x="2631" y="3312"/>
              <a:ext cx="34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18"/>
                </a:cxn>
                <a:cxn ang="0">
                  <a:pos x="9" y="0"/>
                </a:cxn>
              </a:cxnLst>
              <a:rect l="0" t="0" r="r" b="b"/>
              <a:pathLst>
                <a:path w="34" h="22">
                  <a:moveTo>
                    <a:pt x="9" y="0"/>
                  </a:moveTo>
                  <a:cubicBezTo>
                    <a:pt x="34" y="4"/>
                    <a:pt x="33" y="22"/>
                    <a:pt x="7" y="18"/>
                  </a:cubicBezTo>
                  <a:cubicBezTo>
                    <a:pt x="2" y="3"/>
                    <a:pt x="0" y="9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7128" name="Freeform 24"/>
            <p:cNvSpPr>
              <a:spLocks/>
            </p:cNvSpPr>
            <p:nvPr/>
          </p:nvSpPr>
          <p:spPr bwMode="auto">
            <a:xfrm>
              <a:off x="3150" y="3821"/>
              <a:ext cx="24" cy="29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0" y="3"/>
                </a:cxn>
                <a:cxn ang="0">
                  <a:pos x="24" y="15"/>
                </a:cxn>
                <a:cxn ang="0">
                  <a:pos x="0" y="23"/>
                </a:cxn>
                <a:cxn ang="0">
                  <a:pos x="4" y="1"/>
                </a:cxn>
              </a:cxnLst>
              <a:rect l="0" t="0" r="r" b="b"/>
              <a:pathLst>
                <a:path w="24" h="29">
                  <a:moveTo>
                    <a:pt x="4" y="1"/>
                  </a:moveTo>
                  <a:cubicBezTo>
                    <a:pt x="9" y="2"/>
                    <a:pt x="16" y="0"/>
                    <a:pt x="20" y="3"/>
                  </a:cubicBezTo>
                  <a:cubicBezTo>
                    <a:pt x="23" y="5"/>
                    <a:pt x="24" y="15"/>
                    <a:pt x="24" y="15"/>
                  </a:cubicBezTo>
                  <a:cubicBezTo>
                    <a:pt x="21" y="29"/>
                    <a:pt x="13" y="25"/>
                    <a:pt x="0" y="23"/>
                  </a:cubicBezTo>
                  <a:cubicBezTo>
                    <a:pt x="2" y="6"/>
                    <a:pt x="1" y="14"/>
                    <a:pt x="4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3124200" y="42672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2</a:t>
            </a:r>
            <a:endParaRPr lang="pl-PL"/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3657600" y="54102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r>
              <a:rPr lang="pl-PL" baseline="-25000"/>
              <a:t>2</a:t>
            </a:r>
            <a:endParaRPr lang="pl-PL"/>
          </a:p>
        </p:txBody>
      </p:sp>
      <p:sp>
        <p:nvSpPr>
          <p:cNvPr id="47134" name="Freeform 30"/>
          <p:cNvSpPr>
            <a:spLocks/>
          </p:cNvSpPr>
          <p:nvPr/>
        </p:nvSpPr>
        <p:spPr bwMode="auto">
          <a:xfrm>
            <a:off x="4724400" y="762000"/>
            <a:ext cx="3048000" cy="39624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086600" y="1981200"/>
            <a:ext cx="657225" cy="558800"/>
            <a:chOff x="4655" y="1536"/>
            <a:chExt cx="212" cy="514"/>
          </a:xfrm>
        </p:grpSpPr>
        <p:sp>
          <p:nvSpPr>
            <p:cNvPr id="47136" name="Text Box 32"/>
            <p:cNvSpPr txBox="1">
              <a:spLocks noChangeArrowheads="1"/>
            </p:cNvSpPr>
            <p:nvPr/>
          </p:nvSpPr>
          <p:spPr bwMode="auto">
            <a:xfrm>
              <a:off x="4655" y="1536"/>
              <a:ext cx="14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47137" name="Text Box 33"/>
            <p:cNvSpPr txBox="1">
              <a:spLocks noChangeArrowheads="1"/>
            </p:cNvSpPr>
            <p:nvPr/>
          </p:nvSpPr>
          <p:spPr bwMode="auto">
            <a:xfrm>
              <a:off x="4703" y="1581"/>
              <a:ext cx="144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47138" name="Text Box 34"/>
            <p:cNvSpPr txBox="1">
              <a:spLocks noChangeArrowheads="1"/>
            </p:cNvSpPr>
            <p:nvPr/>
          </p:nvSpPr>
          <p:spPr bwMode="auto">
            <a:xfrm>
              <a:off x="4751" y="1629"/>
              <a:ext cx="116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sp>
        <p:nvSpPr>
          <p:cNvPr id="47140" name="Line 36"/>
          <p:cNvSpPr>
            <a:spLocks noChangeShapeType="1"/>
          </p:cNvSpPr>
          <p:nvPr/>
        </p:nvSpPr>
        <p:spPr bwMode="auto">
          <a:xfrm>
            <a:off x="4724400" y="1752600"/>
            <a:ext cx="2438400" cy="1042988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821363" y="2222500"/>
            <a:ext cx="1341437" cy="2241550"/>
            <a:chOff x="4224" y="1776"/>
            <a:chExt cx="528" cy="2064"/>
          </a:xfrm>
        </p:grpSpPr>
        <p:sp>
          <p:nvSpPr>
            <p:cNvPr id="47142" name="Line 38"/>
            <p:cNvSpPr>
              <a:spLocks noChangeShapeType="1"/>
            </p:cNvSpPr>
            <p:nvPr/>
          </p:nvSpPr>
          <p:spPr bwMode="auto">
            <a:xfrm>
              <a:off x="4752" y="2304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7143" name="Line 39"/>
            <p:cNvSpPr>
              <a:spLocks noChangeShapeType="1"/>
            </p:cNvSpPr>
            <p:nvPr/>
          </p:nvSpPr>
          <p:spPr bwMode="auto">
            <a:xfrm>
              <a:off x="4224" y="1776"/>
              <a:ext cx="0" cy="153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792788" y="2212975"/>
            <a:ext cx="1387475" cy="590550"/>
            <a:chOff x="4213" y="1768"/>
            <a:chExt cx="546" cy="544"/>
          </a:xfrm>
        </p:grpSpPr>
        <p:sp>
          <p:nvSpPr>
            <p:cNvPr id="47145" name="Line 41"/>
            <p:cNvSpPr>
              <a:spLocks noChangeShapeType="1"/>
            </p:cNvSpPr>
            <p:nvPr/>
          </p:nvSpPr>
          <p:spPr bwMode="auto">
            <a:xfrm>
              <a:off x="4224" y="1776"/>
              <a:ext cx="52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7146" name="Freeform 42"/>
            <p:cNvSpPr>
              <a:spLocks/>
            </p:cNvSpPr>
            <p:nvPr/>
          </p:nvSpPr>
          <p:spPr bwMode="auto">
            <a:xfrm>
              <a:off x="4213" y="1768"/>
              <a:ext cx="24" cy="2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21" y="24"/>
                </a:cxn>
                <a:cxn ang="0">
                  <a:pos x="5" y="6"/>
                </a:cxn>
              </a:cxnLst>
              <a:rect l="0" t="0" r="r" b="b"/>
              <a:pathLst>
                <a:path w="24" h="27">
                  <a:moveTo>
                    <a:pt x="5" y="6"/>
                  </a:moveTo>
                  <a:cubicBezTo>
                    <a:pt x="24" y="0"/>
                    <a:pt x="23" y="6"/>
                    <a:pt x="21" y="24"/>
                  </a:cubicBezTo>
                  <a:cubicBezTo>
                    <a:pt x="0" y="21"/>
                    <a:pt x="5" y="27"/>
                    <a:pt x="5" y="6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7147" name="Freeform 43"/>
            <p:cNvSpPr>
              <a:spLocks/>
            </p:cNvSpPr>
            <p:nvPr/>
          </p:nvSpPr>
          <p:spPr bwMode="auto">
            <a:xfrm>
              <a:off x="4731" y="2290"/>
              <a:ext cx="28" cy="2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5" y="18"/>
                </a:cxn>
                <a:cxn ang="0">
                  <a:pos x="9" y="0"/>
                </a:cxn>
              </a:cxnLst>
              <a:rect l="0" t="0" r="r" b="b"/>
              <a:pathLst>
                <a:path w="28" h="22">
                  <a:moveTo>
                    <a:pt x="9" y="0"/>
                  </a:moveTo>
                  <a:cubicBezTo>
                    <a:pt x="28" y="2"/>
                    <a:pt x="28" y="1"/>
                    <a:pt x="25" y="18"/>
                  </a:cubicBezTo>
                  <a:cubicBezTo>
                    <a:pt x="0" y="15"/>
                    <a:pt x="3" y="22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7149" name="Text Box 45"/>
          <p:cNvSpPr txBox="1">
            <a:spLocks noChangeArrowheads="1"/>
          </p:cNvSpPr>
          <p:nvPr/>
        </p:nvSpPr>
        <p:spPr bwMode="auto">
          <a:xfrm>
            <a:off x="5791200" y="190500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3</a:t>
            </a:r>
          </a:p>
        </p:txBody>
      </p:sp>
      <p:sp>
        <p:nvSpPr>
          <p:cNvPr id="47150" name="Text Box 46"/>
          <p:cNvSpPr txBox="1">
            <a:spLocks noChangeArrowheads="1"/>
          </p:cNvSpPr>
          <p:nvPr/>
        </p:nvSpPr>
        <p:spPr bwMode="auto">
          <a:xfrm>
            <a:off x="7086600" y="2432050"/>
            <a:ext cx="407988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r>
              <a:rPr lang="pl-PL" baseline="-25000"/>
              <a:t>2</a:t>
            </a:r>
          </a:p>
        </p:txBody>
      </p:sp>
      <p:sp>
        <p:nvSpPr>
          <p:cNvPr id="47152" name="Line 48"/>
          <p:cNvSpPr>
            <a:spLocks noChangeShapeType="1"/>
          </p:cNvSpPr>
          <p:nvPr/>
        </p:nvSpPr>
        <p:spPr bwMode="auto">
          <a:xfrm>
            <a:off x="2971800" y="1752600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764704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Najczęściej stosowane na rysunkach wykonawczych są </a:t>
            </a:r>
            <a:r>
              <a:rPr lang="pl-PL" sz="2800" b="1" dirty="0" smtClean="0"/>
              <a:t>rzuty prostokątne</a:t>
            </a:r>
            <a:r>
              <a:rPr lang="pl-PL" sz="2800" dirty="0" smtClean="0"/>
              <a:t>, które pokazują przedmiot z kilku stron. Wystarczy przedstawienie bryły </a:t>
            </a:r>
            <a:r>
              <a:rPr lang="pl-PL" sz="2800" u="sng" dirty="0" smtClean="0"/>
              <a:t>w trzech ujęciach</a:t>
            </a:r>
            <a:r>
              <a:rPr lang="pl-PL" sz="2800" dirty="0" smtClean="0"/>
              <a:t>, dlatego przyjęto układ rzutowania wykorzystujący trzy płaszczyzny wzajemnie prostopadłe zwane </a:t>
            </a:r>
            <a:r>
              <a:rPr lang="pl-PL" sz="2800" b="1" dirty="0" smtClean="0"/>
              <a:t>rzutniami</a:t>
            </a:r>
            <a:r>
              <a:rPr lang="pl-PL" sz="2800" dirty="0" smtClean="0"/>
              <a:t>. Na każdej z nich przedstawiamy rzut prostokątny przedmiotu.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22851"/>
            <a:ext cx="6135266" cy="343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Freeform 5"/>
          <p:cNvSpPr>
            <a:spLocks/>
          </p:cNvSpPr>
          <p:nvPr/>
        </p:nvSpPr>
        <p:spPr bwMode="auto">
          <a:xfrm>
            <a:off x="3484563" y="2349500"/>
            <a:ext cx="33337" cy="285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9" y="18"/>
              </a:cxn>
              <a:cxn ang="0">
                <a:pos x="9" y="0"/>
              </a:cxn>
            </a:cxnLst>
            <a:rect l="0" t="0" r="r" b="b"/>
            <a:pathLst>
              <a:path w="21" h="18">
                <a:moveTo>
                  <a:pt x="9" y="0"/>
                </a:moveTo>
                <a:cubicBezTo>
                  <a:pt x="21" y="4"/>
                  <a:pt x="21" y="4"/>
                  <a:pt x="19" y="18"/>
                </a:cubicBezTo>
                <a:cubicBezTo>
                  <a:pt x="0" y="15"/>
                  <a:pt x="9" y="15"/>
                  <a:pt x="9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8148" name="Freeform 20"/>
          <p:cNvSpPr>
            <a:spLocks/>
          </p:cNvSpPr>
          <p:nvPr/>
        </p:nvSpPr>
        <p:spPr bwMode="auto">
          <a:xfrm>
            <a:off x="2971800" y="4191000"/>
            <a:ext cx="79375" cy="36513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31" y="22"/>
              </a:cxn>
              <a:cxn ang="0">
                <a:pos x="17" y="6"/>
              </a:cxn>
              <a:cxn ang="0">
                <a:pos x="31" y="4"/>
              </a:cxn>
              <a:cxn ang="0">
                <a:pos x="27" y="0"/>
              </a:cxn>
            </a:cxnLst>
            <a:rect l="0" t="0" r="r" b="b"/>
            <a:pathLst>
              <a:path w="50" h="23">
                <a:moveTo>
                  <a:pt x="27" y="0"/>
                </a:moveTo>
                <a:cubicBezTo>
                  <a:pt x="45" y="3"/>
                  <a:pt x="50" y="16"/>
                  <a:pt x="31" y="22"/>
                </a:cubicBezTo>
                <a:cubicBezTo>
                  <a:pt x="27" y="22"/>
                  <a:pt x="0" y="23"/>
                  <a:pt x="17" y="6"/>
                </a:cubicBezTo>
                <a:cubicBezTo>
                  <a:pt x="20" y="3"/>
                  <a:pt x="27" y="6"/>
                  <a:pt x="31" y="4"/>
                </a:cubicBezTo>
                <a:cubicBezTo>
                  <a:pt x="33" y="3"/>
                  <a:pt x="28" y="1"/>
                  <a:pt x="27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8149" name="Freeform 21"/>
          <p:cNvSpPr>
            <a:spLocks/>
          </p:cNvSpPr>
          <p:nvPr/>
        </p:nvSpPr>
        <p:spPr bwMode="auto">
          <a:xfrm>
            <a:off x="2971800" y="5562600"/>
            <a:ext cx="68263" cy="5080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0" y="28"/>
              </a:cxn>
              <a:cxn ang="0">
                <a:pos x="14" y="0"/>
              </a:cxn>
            </a:cxnLst>
            <a:rect l="0" t="0" r="r" b="b"/>
            <a:pathLst>
              <a:path w="43" h="32">
                <a:moveTo>
                  <a:pt x="14" y="0"/>
                </a:moveTo>
                <a:cubicBezTo>
                  <a:pt x="42" y="4"/>
                  <a:pt x="43" y="32"/>
                  <a:pt x="10" y="28"/>
                </a:cubicBezTo>
                <a:cubicBezTo>
                  <a:pt x="3" y="17"/>
                  <a:pt x="0" y="7"/>
                  <a:pt x="14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8152" name="Freeform 24"/>
          <p:cNvSpPr>
            <a:spLocks/>
          </p:cNvSpPr>
          <p:nvPr/>
        </p:nvSpPr>
        <p:spPr bwMode="auto">
          <a:xfrm>
            <a:off x="5791200" y="1524000"/>
            <a:ext cx="26988" cy="41275"/>
          </a:xfrm>
          <a:custGeom>
            <a:avLst/>
            <a:gdLst/>
            <a:ahLst/>
            <a:cxnLst>
              <a:cxn ang="0">
                <a:pos x="1" y="10"/>
              </a:cxn>
              <a:cxn ang="0">
                <a:pos x="13" y="26"/>
              </a:cxn>
              <a:cxn ang="0">
                <a:pos x="1" y="10"/>
              </a:cxn>
            </a:cxnLst>
            <a:rect l="0" t="0" r="r" b="b"/>
            <a:pathLst>
              <a:path w="17" h="26">
                <a:moveTo>
                  <a:pt x="1" y="10"/>
                </a:moveTo>
                <a:cubicBezTo>
                  <a:pt x="17" y="0"/>
                  <a:pt x="15" y="11"/>
                  <a:pt x="13" y="26"/>
                </a:cubicBezTo>
                <a:cubicBezTo>
                  <a:pt x="0" y="23"/>
                  <a:pt x="1" y="22"/>
                  <a:pt x="1" y="1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8153" name="Freeform 25"/>
          <p:cNvSpPr>
            <a:spLocks/>
          </p:cNvSpPr>
          <p:nvPr/>
        </p:nvSpPr>
        <p:spPr bwMode="auto">
          <a:xfrm>
            <a:off x="7239000" y="1600200"/>
            <a:ext cx="22225" cy="539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4" y="10"/>
              </a:cxn>
              <a:cxn ang="0">
                <a:pos x="12" y="22"/>
              </a:cxn>
              <a:cxn ang="0">
                <a:pos x="0" y="8"/>
              </a:cxn>
            </a:cxnLst>
            <a:rect l="0" t="0" r="r" b="b"/>
            <a:pathLst>
              <a:path w="14" h="34">
                <a:moveTo>
                  <a:pt x="0" y="8"/>
                </a:moveTo>
                <a:cubicBezTo>
                  <a:pt x="14" y="3"/>
                  <a:pt x="11" y="0"/>
                  <a:pt x="14" y="10"/>
                </a:cubicBezTo>
                <a:cubicBezTo>
                  <a:pt x="13" y="14"/>
                  <a:pt x="14" y="18"/>
                  <a:pt x="12" y="22"/>
                </a:cubicBezTo>
                <a:cubicBezTo>
                  <a:pt x="5" y="34"/>
                  <a:pt x="1" y="12"/>
                  <a:pt x="0" y="8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8158" name="AutoShape 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019800"/>
            <a:ext cx="533400" cy="381000"/>
          </a:xfrm>
          <a:prstGeom prst="actionButtonForwardNext">
            <a:avLst/>
          </a:prstGeom>
          <a:solidFill>
            <a:srgbClr val="87DE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48159" name="AutoShape 3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19800"/>
            <a:ext cx="457200" cy="381000"/>
          </a:xfrm>
          <a:prstGeom prst="actionButtonReturn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057400" y="609600"/>
            <a:ext cx="5791200" cy="5715000"/>
            <a:chOff x="1296" y="240"/>
            <a:chExt cx="3648" cy="3600"/>
          </a:xfrm>
        </p:grpSpPr>
        <p:sp>
          <p:nvSpPr>
            <p:cNvPr id="48131" name="Oval 3"/>
            <p:cNvSpPr>
              <a:spLocks noChangeArrowheads="1"/>
            </p:cNvSpPr>
            <p:nvPr/>
          </p:nvSpPr>
          <p:spPr bwMode="auto">
            <a:xfrm>
              <a:off x="2640" y="1536"/>
              <a:ext cx="1008" cy="960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30" name="Oval 2"/>
            <p:cNvSpPr>
              <a:spLocks noChangeArrowheads="1"/>
            </p:cNvSpPr>
            <p:nvPr/>
          </p:nvSpPr>
          <p:spPr bwMode="auto">
            <a:xfrm>
              <a:off x="2064" y="960"/>
              <a:ext cx="2496" cy="244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96" y="240"/>
              <a:ext cx="1824" cy="1824"/>
              <a:chOff x="1344" y="432"/>
              <a:chExt cx="2448" cy="2448"/>
            </a:xfrm>
          </p:grpSpPr>
          <p:sp>
            <p:nvSpPr>
              <p:cNvPr id="48135" name="Rectangle 7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8136" name="Text Box 8"/>
              <p:cNvSpPr txBox="1">
                <a:spLocks noChangeArrowheads="1"/>
              </p:cNvSpPr>
              <p:nvPr/>
            </p:nvSpPr>
            <p:spPr bwMode="auto">
              <a:xfrm>
                <a:off x="1426" y="529"/>
                <a:ext cx="169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18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1680" y="624"/>
              <a:ext cx="434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r>
                <a:rPr lang="pl-PL"/>
                <a:t> B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3120" y="240"/>
              <a:ext cx="1824" cy="18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1296" y="2064"/>
              <a:ext cx="1824" cy="1776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 flipV="1">
              <a:off x="1872" y="864"/>
              <a:ext cx="1759" cy="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>
              <a:off x="1872" y="912"/>
              <a:ext cx="0" cy="158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>
              <a:off x="1920" y="2496"/>
              <a:ext cx="12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>
              <a:off x="1872" y="3408"/>
              <a:ext cx="124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>
              <a:off x="3648" y="864"/>
              <a:ext cx="0" cy="1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45" name="Line 17"/>
            <p:cNvSpPr>
              <a:spLocks noChangeShapeType="1"/>
            </p:cNvSpPr>
            <p:nvPr/>
          </p:nvSpPr>
          <p:spPr bwMode="auto">
            <a:xfrm>
              <a:off x="4560" y="864"/>
              <a:ext cx="0" cy="12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0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 rot="16200000" flipV="1">
              <a:off x="4104" y="408"/>
              <a:ext cx="0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54" name="Text Box 26"/>
            <p:cNvSpPr txBox="1">
              <a:spLocks noChangeArrowheads="1"/>
            </p:cNvSpPr>
            <p:nvPr/>
          </p:nvSpPr>
          <p:spPr bwMode="auto">
            <a:xfrm>
              <a:off x="1584" y="249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  <a:endParaRPr lang="pl-PL"/>
            </a:p>
          </p:txBody>
        </p:sp>
        <p:sp>
          <p:nvSpPr>
            <p:cNvPr id="48156" name="Text Box 28"/>
            <p:cNvSpPr txBox="1">
              <a:spLocks noChangeArrowheads="1"/>
            </p:cNvSpPr>
            <p:nvPr/>
          </p:nvSpPr>
          <p:spPr bwMode="auto">
            <a:xfrm>
              <a:off x="1584" y="321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48157" name="Text Box 29"/>
            <p:cNvSpPr txBox="1">
              <a:spLocks noChangeArrowheads="1"/>
            </p:cNvSpPr>
            <p:nvPr/>
          </p:nvSpPr>
          <p:spPr bwMode="auto">
            <a:xfrm>
              <a:off x="4368" y="62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  <p:sp>
          <p:nvSpPr>
            <p:cNvPr id="48167" name="Oval 39"/>
            <p:cNvSpPr>
              <a:spLocks noChangeArrowheads="1"/>
            </p:cNvSpPr>
            <p:nvPr/>
          </p:nvSpPr>
          <p:spPr bwMode="auto">
            <a:xfrm>
              <a:off x="1855" y="86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8155" name="Text Box 27"/>
            <p:cNvSpPr txBox="1">
              <a:spLocks noChangeArrowheads="1"/>
            </p:cNvSpPr>
            <p:nvPr/>
          </p:nvSpPr>
          <p:spPr bwMode="auto">
            <a:xfrm>
              <a:off x="3648" y="62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48169" name="Text Box 41"/>
            <p:cNvSpPr txBox="1">
              <a:spLocks noChangeArrowheads="1"/>
            </p:cNvSpPr>
            <p:nvPr/>
          </p:nvSpPr>
          <p:spPr bwMode="auto">
            <a:xfrm>
              <a:off x="1344" y="3552"/>
              <a:ext cx="236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800"/>
                <a:t>I I</a:t>
              </a:r>
              <a:endParaRPr lang="pl-PL"/>
            </a:p>
          </p:txBody>
        </p:sp>
        <p:sp>
          <p:nvSpPr>
            <p:cNvPr id="48170" name="Text Box 42"/>
            <p:cNvSpPr txBox="1">
              <a:spLocks noChangeArrowheads="1"/>
            </p:cNvSpPr>
            <p:nvPr/>
          </p:nvSpPr>
          <p:spPr bwMode="auto">
            <a:xfrm>
              <a:off x="4594" y="317"/>
              <a:ext cx="316" cy="23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800"/>
                <a:t>I I I</a:t>
              </a:r>
            </a:p>
          </p:txBody>
        </p:sp>
      </p:grpSp>
      <p:sp>
        <p:nvSpPr>
          <p:cNvPr id="48173" name="Text Box 45"/>
          <p:cNvSpPr txBox="1">
            <a:spLocks noChangeArrowheads="1"/>
          </p:cNvSpPr>
          <p:nvPr/>
        </p:nvSpPr>
        <p:spPr bwMode="auto">
          <a:xfrm>
            <a:off x="2849563" y="212725"/>
            <a:ext cx="380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Rysunek rzutowy odcinka </a:t>
            </a:r>
            <a:r>
              <a:rPr lang="pl-PL" u="sng">
                <a:solidFill>
                  <a:schemeClr val="accent2"/>
                </a:solidFill>
              </a:rPr>
              <a:t>poziomego</a:t>
            </a:r>
            <a:endParaRPr lang="pl-PL" sz="1200"/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9157" name="Text Box 5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019800" y="685800"/>
            <a:ext cx="1905000" cy="5791200"/>
            <a:chOff x="3792" y="432"/>
            <a:chExt cx="1200" cy="3648"/>
          </a:xfrm>
        </p:grpSpPr>
        <p:sp>
          <p:nvSpPr>
            <p:cNvPr id="49159" name="Freeform 7"/>
            <p:cNvSpPr>
              <a:spLocks/>
            </p:cNvSpPr>
            <p:nvPr/>
          </p:nvSpPr>
          <p:spPr bwMode="auto">
            <a:xfrm>
              <a:off x="3792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704" y="1584"/>
              <a:ext cx="240" cy="384"/>
              <a:chOff x="4656" y="1536"/>
              <a:chExt cx="212" cy="384"/>
            </a:xfrm>
          </p:grpSpPr>
          <p:sp>
            <p:nvSpPr>
              <p:cNvPr id="49161" name="Text Box 9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49162" name="Text Box 10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49163" name="Text Box 11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133600" y="4572000"/>
            <a:ext cx="5791200" cy="1905000"/>
            <a:chOff x="1344" y="2880"/>
            <a:chExt cx="3648" cy="1200"/>
          </a:xfrm>
        </p:grpSpPr>
        <p:sp>
          <p:nvSpPr>
            <p:cNvPr id="49165" name="Freeform 13"/>
            <p:cNvSpPr>
              <a:spLocks/>
            </p:cNvSpPr>
            <p:nvPr/>
          </p:nvSpPr>
          <p:spPr bwMode="auto">
            <a:xfrm rot="5400000" flipH="1">
              <a:off x="2568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448" y="3888"/>
              <a:ext cx="192" cy="96"/>
              <a:chOff x="2400" y="3840"/>
              <a:chExt cx="192" cy="96"/>
            </a:xfrm>
          </p:grpSpPr>
          <p:sp>
            <p:nvSpPr>
              <p:cNvPr id="49167" name="Line 15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9168" name="Line 16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49169" name="Freeform 17"/>
          <p:cNvSpPr>
            <a:spLocks/>
          </p:cNvSpPr>
          <p:nvPr/>
        </p:nvSpPr>
        <p:spPr bwMode="auto">
          <a:xfrm>
            <a:off x="3276600" y="1981200"/>
            <a:ext cx="3657600" cy="3505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04" y="0"/>
              </a:cxn>
              <a:cxn ang="0">
                <a:pos x="2304" y="2208"/>
              </a:cxn>
              <a:cxn ang="0">
                <a:pos x="0" y="2208"/>
              </a:cxn>
              <a:cxn ang="0">
                <a:pos x="0" y="0"/>
              </a:cxn>
            </a:cxnLst>
            <a:rect l="0" t="0" r="r" b="b"/>
            <a:pathLst>
              <a:path w="2304" h="2208">
                <a:moveTo>
                  <a:pt x="0" y="0"/>
                </a:moveTo>
                <a:lnTo>
                  <a:pt x="2304" y="0"/>
                </a:lnTo>
                <a:lnTo>
                  <a:pt x="2304" y="2208"/>
                </a:lnTo>
                <a:lnTo>
                  <a:pt x="0" y="2208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4267200" y="2819400"/>
            <a:ext cx="404813" cy="1631950"/>
            <a:chOff x="2688" y="1776"/>
            <a:chExt cx="255" cy="1028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688" y="1776"/>
              <a:ext cx="255" cy="1028"/>
              <a:chOff x="2688" y="1776"/>
              <a:chExt cx="255" cy="1028"/>
            </a:xfrm>
          </p:grpSpPr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2909" y="1818"/>
                <a:ext cx="34" cy="922"/>
                <a:chOff x="2909" y="1962"/>
                <a:chExt cx="34" cy="922"/>
              </a:xfrm>
            </p:grpSpPr>
            <p:sp>
              <p:nvSpPr>
                <p:cNvPr id="49172" name="Line 20"/>
                <p:cNvSpPr>
                  <a:spLocks noChangeShapeType="1"/>
                </p:cNvSpPr>
                <p:nvPr/>
              </p:nvSpPr>
              <p:spPr bwMode="auto">
                <a:xfrm>
                  <a:off x="2928" y="1968"/>
                  <a:ext cx="0" cy="912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49173" name="Freeform 21"/>
                <p:cNvSpPr>
                  <a:spLocks/>
                </p:cNvSpPr>
                <p:nvPr/>
              </p:nvSpPr>
              <p:spPr bwMode="auto">
                <a:xfrm>
                  <a:off x="2909" y="1962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27" y="22"/>
                    </a:cxn>
                    <a:cxn ang="0">
                      <a:pos x="9" y="26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34" h="27">
                      <a:moveTo>
                        <a:pt x="17" y="0"/>
                      </a:moveTo>
                      <a:cubicBezTo>
                        <a:pt x="28" y="3"/>
                        <a:pt x="34" y="9"/>
                        <a:pt x="27" y="22"/>
                      </a:cubicBezTo>
                      <a:cubicBezTo>
                        <a:pt x="24" y="27"/>
                        <a:pt x="15" y="25"/>
                        <a:pt x="9" y="26"/>
                      </a:cubicBezTo>
                      <a:cubicBezTo>
                        <a:pt x="5" y="13"/>
                        <a:pt x="0" y="3"/>
                        <a:pt x="17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accent2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49174" name="Freeform 22"/>
                <p:cNvSpPr>
                  <a:spLocks/>
                </p:cNvSpPr>
                <p:nvPr/>
              </p:nvSpPr>
              <p:spPr bwMode="auto">
                <a:xfrm>
                  <a:off x="2914" y="2858"/>
                  <a:ext cx="28" cy="2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28" y="10"/>
                    </a:cxn>
                    <a:cxn ang="0">
                      <a:pos x="8" y="26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8" h="26">
                      <a:moveTo>
                        <a:pt x="12" y="0"/>
                      </a:moveTo>
                      <a:cubicBezTo>
                        <a:pt x="26" y="5"/>
                        <a:pt x="22" y="0"/>
                        <a:pt x="28" y="10"/>
                      </a:cubicBezTo>
                      <a:cubicBezTo>
                        <a:pt x="25" y="22"/>
                        <a:pt x="17" y="20"/>
                        <a:pt x="8" y="26"/>
                      </a:cubicBezTo>
                      <a:cubicBezTo>
                        <a:pt x="5" y="18"/>
                        <a:pt x="0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accent2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49175" name="Text Box 23"/>
              <p:cNvSpPr txBox="1">
                <a:spLocks noChangeArrowheads="1"/>
              </p:cNvSpPr>
              <p:nvPr/>
            </p:nvSpPr>
            <p:spPr bwMode="auto">
              <a:xfrm>
                <a:off x="2688" y="1776"/>
                <a:ext cx="208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</a:p>
            </p:txBody>
          </p:sp>
          <p:sp>
            <p:nvSpPr>
              <p:cNvPr id="49176" name="Text Box 24"/>
              <p:cNvSpPr txBox="1">
                <a:spLocks noChangeArrowheads="1"/>
              </p:cNvSpPr>
              <p:nvPr/>
            </p:nvSpPr>
            <p:spPr bwMode="auto">
              <a:xfrm>
                <a:off x="2688" y="2592"/>
                <a:ext cx="208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endParaRPr lang="pl-PL" baseline="-25000"/>
              </a:p>
            </p:txBody>
          </p:sp>
        </p:grpSp>
        <p:sp>
          <p:nvSpPr>
            <p:cNvPr id="49180" name="Line 28"/>
            <p:cNvSpPr>
              <a:spLocks noChangeShapeType="1"/>
            </p:cNvSpPr>
            <p:nvPr/>
          </p:nvSpPr>
          <p:spPr bwMode="auto">
            <a:xfrm>
              <a:off x="2928" y="2736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auto">
            <a:xfrm>
              <a:off x="2928" y="1824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147638" y="5538788"/>
            <a:ext cx="2716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Rzutowanie </a:t>
            </a:r>
            <a:r>
              <a:rPr lang="pl-PL" u="sng">
                <a:solidFill>
                  <a:schemeClr val="accent2"/>
                </a:solidFill>
              </a:rPr>
              <a:t>pionowego</a:t>
            </a:r>
            <a:r>
              <a:rPr lang="pl-PL">
                <a:solidFill>
                  <a:schemeClr val="accent2"/>
                </a:solidFill>
              </a:rPr>
              <a:t> odcinka</a:t>
            </a:r>
            <a:endParaRPr lang="pl-P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 animBg="1"/>
      <p:bldP spid="4918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133600" y="685800"/>
            <a:ext cx="3886200" cy="38862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286000" y="8382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50183" name="Freeform 7"/>
          <p:cNvSpPr>
            <a:spLocks/>
          </p:cNvSpPr>
          <p:nvPr/>
        </p:nvSpPr>
        <p:spPr bwMode="auto">
          <a:xfrm>
            <a:off x="6019800" y="685800"/>
            <a:ext cx="1905000" cy="57912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467600" y="2514600"/>
            <a:ext cx="457200" cy="609600"/>
            <a:chOff x="4656" y="1536"/>
            <a:chExt cx="212" cy="384"/>
          </a:xfrm>
        </p:grpSpPr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4704" y="1584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50187" name="Text Box 11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sp>
        <p:nvSpPr>
          <p:cNvPr id="50189" name="Freeform 13"/>
          <p:cNvSpPr>
            <a:spLocks/>
          </p:cNvSpPr>
          <p:nvPr/>
        </p:nvSpPr>
        <p:spPr bwMode="auto">
          <a:xfrm rot="5400000" flipH="1">
            <a:off x="4076700" y="2628900"/>
            <a:ext cx="1905000" cy="57912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886200" y="6172200"/>
            <a:ext cx="304800" cy="152400"/>
            <a:chOff x="2400" y="3840"/>
            <a:chExt cx="192" cy="96"/>
          </a:xfrm>
        </p:grpSpPr>
        <p:sp>
          <p:nvSpPr>
            <p:cNvPr id="50191" name="Line 15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4648200" y="4343400"/>
            <a:ext cx="0" cy="11430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648200" y="2895600"/>
            <a:ext cx="2286000" cy="1447800"/>
            <a:chOff x="2928" y="1824"/>
            <a:chExt cx="1440" cy="912"/>
          </a:xfrm>
        </p:grpSpPr>
        <p:sp>
          <p:nvSpPr>
            <p:cNvPr id="50195" name="Line 19"/>
            <p:cNvSpPr>
              <a:spLocks noChangeShapeType="1"/>
            </p:cNvSpPr>
            <p:nvPr/>
          </p:nvSpPr>
          <p:spPr bwMode="auto">
            <a:xfrm>
              <a:off x="2928" y="1824"/>
              <a:ext cx="14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196" name="Line 20"/>
            <p:cNvSpPr>
              <a:spLocks noChangeShapeType="1"/>
            </p:cNvSpPr>
            <p:nvPr/>
          </p:nvSpPr>
          <p:spPr bwMode="auto">
            <a:xfrm>
              <a:off x="2928" y="2736"/>
              <a:ext cx="14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33800" y="3429000"/>
            <a:ext cx="914400" cy="2057400"/>
            <a:chOff x="2352" y="2160"/>
            <a:chExt cx="576" cy="1296"/>
          </a:xfrm>
        </p:grpSpPr>
        <p:sp>
          <p:nvSpPr>
            <p:cNvPr id="50198" name="Line 22"/>
            <p:cNvSpPr>
              <a:spLocks noChangeShapeType="1"/>
            </p:cNvSpPr>
            <p:nvPr/>
          </p:nvSpPr>
          <p:spPr bwMode="auto">
            <a:xfrm flipH="1" flipV="1">
              <a:off x="2352" y="2880"/>
              <a:ext cx="576" cy="57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 flipV="1">
              <a:off x="2352" y="2160"/>
              <a:ext cx="0" cy="7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733800" y="1981200"/>
            <a:ext cx="914400" cy="2362200"/>
            <a:chOff x="2352" y="1248"/>
            <a:chExt cx="576" cy="1488"/>
          </a:xfrm>
        </p:grpSpPr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 flipH="1" flipV="1">
              <a:off x="2352" y="1248"/>
              <a:ext cx="576" cy="57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202" name="Line 26"/>
            <p:cNvSpPr>
              <a:spLocks noChangeShapeType="1"/>
            </p:cNvSpPr>
            <p:nvPr/>
          </p:nvSpPr>
          <p:spPr bwMode="auto">
            <a:xfrm flipH="1" flipV="1">
              <a:off x="2352" y="2160"/>
              <a:ext cx="576" cy="57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3352800" y="1905000"/>
            <a:ext cx="407988" cy="1631950"/>
            <a:chOff x="2088" y="1344"/>
            <a:chExt cx="257" cy="1028"/>
          </a:xfrm>
        </p:grpSpPr>
        <p:sp>
          <p:nvSpPr>
            <p:cNvPr id="50204" name="Text Box 28"/>
            <p:cNvSpPr txBox="1">
              <a:spLocks noChangeArrowheads="1"/>
            </p:cNvSpPr>
            <p:nvPr/>
          </p:nvSpPr>
          <p:spPr bwMode="auto">
            <a:xfrm>
              <a:off x="2088" y="134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50205" name="Text Box 29"/>
            <p:cNvSpPr txBox="1">
              <a:spLocks noChangeArrowheads="1"/>
            </p:cNvSpPr>
            <p:nvPr/>
          </p:nvSpPr>
          <p:spPr bwMode="auto">
            <a:xfrm>
              <a:off x="2088" y="216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 flipH="1">
            <a:off x="6934200" y="2895600"/>
            <a:ext cx="53975" cy="1463675"/>
            <a:chOff x="2909" y="1962"/>
            <a:chExt cx="34" cy="922"/>
          </a:xfrm>
        </p:grpSpPr>
        <p:sp>
          <p:nvSpPr>
            <p:cNvPr id="50207" name="Line 31"/>
            <p:cNvSpPr>
              <a:spLocks noChangeShapeType="1"/>
            </p:cNvSpPr>
            <p:nvPr/>
          </p:nvSpPr>
          <p:spPr bwMode="auto">
            <a:xfrm>
              <a:off x="2928" y="1968"/>
              <a:ext cx="0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auto">
            <a:xfrm>
              <a:off x="2909" y="1962"/>
              <a:ext cx="34" cy="2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7" y="22"/>
                </a:cxn>
                <a:cxn ang="0">
                  <a:pos x="9" y="26"/>
                </a:cxn>
                <a:cxn ang="0">
                  <a:pos x="17" y="0"/>
                </a:cxn>
              </a:cxnLst>
              <a:rect l="0" t="0" r="r" b="b"/>
              <a:pathLst>
                <a:path w="34" h="27">
                  <a:moveTo>
                    <a:pt x="17" y="0"/>
                  </a:moveTo>
                  <a:cubicBezTo>
                    <a:pt x="28" y="3"/>
                    <a:pt x="34" y="9"/>
                    <a:pt x="27" y="22"/>
                  </a:cubicBezTo>
                  <a:cubicBezTo>
                    <a:pt x="24" y="27"/>
                    <a:pt x="15" y="25"/>
                    <a:pt x="9" y="26"/>
                  </a:cubicBezTo>
                  <a:cubicBezTo>
                    <a:pt x="5" y="13"/>
                    <a:pt x="0" y="3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auto">
            <a:xfrm>
              <a:off x="2914" y="2858"/>
              <a:ext cx="28" cy="2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8" y="10"/>
                </a:cxn>
                <a:cxn ang="0">
                  <a:pos x="8" y="26"/>
                </a:cxn>
                <a:cxn ang="0">
                  <a:pos x="12" y="0"/>
                </a:cxn>
              </a:cxnLst>
              <a:rect l="0" t="0" r="r" b="b"/>
              <a:pathLst>
                <a:path w="28" h="26">
                  <a:moveTo>
                    <a:pt x="12" y="0"/>
                  </a:moveTo>
                  <a:cubicBezTo>
                    <a:pt x="26" y="5"/>
                    <a:pt x="22" y="0"/>
                    <a:pt x="28" y="10"/>
                  </a:cubicBezTo>
                  <a:cubicBezTo>
                    <a:pt x="25" y="22"/>
                    <a:pt x="17" y="20"/>
                    <a:pt x="8" y="26"/>
                  </a:cubicBezTo>
                  <a:cubicBezTo>
                    <a:pt x="5" y="18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6934200" y="2895600"/>
            <a:ext cx="407988" cy="1631950"/>
            <a:chOff x="4391" y="1920"/>
            <a:chExt cx="257" cy="1028"/>
          </a:xfrm>
        </p:grpSpPr>
        <p:sp>
          <p:nvSpPr>
            <p:cNvPr id="50211" name="Text Box 35"/>
            <p:cNvSpPr txBox="1">
              <a:spLocks noChangeArrowheads="1"/>
            </p:cNvSpPr>
            <p:nvPr/>
          </p:nvSpPr>
          <p:spPr bwMode="auto">
            <a:xfrm flipH="1">
              <a:off x="4391" y="192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  <a:endParaRPr lang="pl-PL"/>
            </a:p>
          </p:txBody>
        </p:sp>
        <p:sp>
          <p:nvSpPr>
            <p:cNvPr id="50212" name="Text Box 36"/>
            <p:cNvSpPr txBox="1">
              <a:spLocks noChangeArrowheads="1"/>
            </p:cNvSpPr>
            <p:nvPr/>
          </p:nvSpPr>
          <p:spPr bwMode="auto">
            <a:xfrm flipH="1">
              <a:off x="4391" y="273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</p:grp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4352925" y="5622925"/>
            <a:ext cx="669925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  <a:r>
              <a:rPr lang="pl-PL" baseline="-25000"/>
              <a:t>2 </a:t>
            </a:r>
            <a:r>
              <a:rPr lang="pl-PL"/>
              <a:t>B</a:t>
            </a:r>
            <a:r>
              <a:rPr lang="pl-PL" baseline="-25000"/>
              <a:t>2</a:t>
            </a:r>
          </a:p>
        </p:txBody>
      </p: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3733800" y="1981200"/>
            <a:ext cx="3200400" cy="2362200"/>
            <a:chOff x="2352" y="1248"/>
            <a:chExt cx="2016" cy="1488"/>
          </a:xfrm>
        </p:grpSpPr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2352" y="1248"/>
              <a:ext cx="1440" cy="912"/>
              <a:chOff x="2352" y="1248"/>
              <a:chExt cx="1440" cy="912"/>
            </a:xfrm>
          </p:grpSpPr>
          <p:sp>
            <p:nvSpPr>
              <p:cNvPr id="50217" name="Line 41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0218" name="Line 42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3792" y="1248"/>
              <a:ext cx="576" cy="1488"/>
              <a:chOff x="3792" y="1248"/>
              <a:chExt cx="576" cy="1488"/>
            </a:xfrm>
          </p:grpSpPr>
          <p:sp>
            <p:nvSpPr>
              <p:cNvPr id="50220" name="Line 44"/>
              <p:cNvSpPr>
                <a:spLocks noChangeShapeType="1"/>
              </p:cNvSpPr>
              <p:nvPr/>
            </p:nvSpPr>
            <p:spPr bwMode="auto">
              <a:xfrm flipH="1" flipV="1">
                <a:off x="3792" y="1248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0221" name="Line 45"/>
              <p:cNvSpPr>
                <a:spLocks noChangeShapeType="1"/>
              </p:cNvSpPr>
              <p:nvPr/>
            </p:nvSpPr>
            <p:spPr bwMode="auto">
              <a:xfrm>
                <a:off x="3792" y="216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4648200" y="4343400"/>
            <a:ext cx="2286000" cy="1143000"/>
            <a:chOff x="2928" y="2736"/>
            <a:chExt cx="1440" cy="720"/>
          </a:xfrm>
        </p:grpSpPr>
        <p:sp>
          <p:nvSpPr>
            <p:cNvPr id="50223" name="Line 47"/>
            <p:cNvSpPr>
              <a:spLocks noChangeShapeType="1"/>
            </p:cNvSpPr>
            <p:nvPr/>
          </p:nvSpPr>
          <p:spPr bwMode="auto">
            <a:xfrm>
              <a:off x="2928" y="3456"/>
              <a:ext cx="14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224" name="Line 48"/>
            <p:cNvSpPr>
              <a:spLocks noChangeShapeType="1"/>
            </p:cNvSpPr>
            <p:nvPr/>
          </p:nvSpPr>
          <p:spPr bwMode="auto">
            <a:xfrm>
              <a:off x="4368" y="2736"/>
              <a:ext cx="0" cy="7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4618038" y="2886075"/>
            <a:ext cx="53975" cy="1463675"/>
            <a:chOff x="2909" y="1962"/>
            <a:chExt cx="34" cy="922"/>
          </a:xfrm>
        </p:grpSpPr>
        <p:sp>
          <p:nvSpPr>
            <p:cNvPr id="50227" name="Line 51"/>
            <p:cNvSpPr>
              <a:spLocks noChangeShapeType="1"/>
            </p:cNvSpPr>
            <p:nvPr/>
          </p:nvSpPr>
          <p:spPr bwMode="auto">
            <a:xfrm>
              <a:off x="2928" y="1968"/>
              <a:ext cx="0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228" name="Freeform 52"/>
            <p:cNvSpPr>
              <a:spLocks/>
            </p:cNvSpPr>
            <p:nvPr/>
          </p:nvSpPr>
          <p:spPr bwMode="auto">
            <a:xfrm>
              <a:off x="2909" y="1962"/>
              <a:ext cx="34" cy="2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7" y="22"/>
                </a:cxn>
                <a:cxn ang="0">
                  <a:pos x="9" y="26"/>
                </a:cxn>
                <a:cxn ang="0">
                  <a:pos x="17" y="0"/>
                </a:cxn>
              </a:cxnLst>
              <a:rect l="0" t="0" r="r" b="b"/>
              <a:pathLst>
                <a:path w="34" h="27">
                  <a:moveTo>
                    <a:pt x="17" y="0"/>
                  </a:moveTo>
                  <a:cubicBezTo>
                    <a:pt x="28" y="3"/>
                    <a:pt x="34" y="9"/>
                    <a:pt x="27" y="22"/>
                  </a:cubicBezTo>
                  <a:cubicBezTo>
                    <a:pt x="24" y="27"/>
                    <a:pt x="15" y="25"/>
                    <a:pt x="9" y="26"/>
                  </a:cubicBezTo>
                  <a:cubicBezTo>
                    <a:pt x="5" y="13"/>
                    <a:pt x="0" y="3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229" name="Freeform 53"/>
            <p:cNvSpPr>
              <a:spLocks/>
            </p:cNvSpPr>
            <p:nvPr/>
          </p:nvSpPr>
          <p:spPr bwMode="auto">
            <a:xfrm>
              <a:off x="2914" y="2858"/>
              <a:ext cx="28" cy="2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8" y="10"/>
                </a:cxn>
                <a:cxn ang="0">
                  <a:pos x="8" y="26"/>
                </a:cxn>
                <a:cxn ang="0">
                  <a:pos x="12" y="0"/>
                </a:cxn>
              </a:cxnLst>
              <a:rect l="0" t="0" r="r" b="b"/>
              <a:pathLst>
                <a:path w="28" h="26">
                  <a:moveTo>
                    <a:pt x="12" y="0"/>
                  </a:moveTo>
                  <a:cubicBezTo>
                    <a:pt x="26" y="5"/>
                    <a:pt x="22" y="0"/>
                    <a:pt x="28" y="10"/>
                  </a:cubicBezTo>
                  <a:cubicBezTo>
                    <a:pt x="25" y="22"/>
                    <a:pt x="17" y="20"/>
                    <a:pt x="8" y="26"/>
                  </a:cubicBezTo>
                  <a:cubicBezTo>
                    <a:pt x="5" y="18"/>
                    <a:pt x="0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0230" name="Text Box 54"/>
          <p:cNvSpPr txBox="1">
            <a:spLocks noChangeArrowheads="1"/>
          </p:cNvSpPr>
          <p:nvPr/>
        </p:nvSpPr>
        <p:spPr bwMode="auto">
          <a:xfrm>
            <a:off x="4267200" y="2819400"/>
            <a:ext cx="330200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</a:p>
        </p:txBody>
      </p:sp>
      <p:sp>
        <p:nvSpPr>
          <p:cNvPr id="50231" name="Text Box 55"/>
          <p:cNvSpPr txBox="1">
            <a:spLocks noChangeArrowheads="1"/>
          </p:cNvSpPr>
          <p:nvPr/>
        </p:nvSpPr>
        <p:spPr bwMode="auto">
          <a:xfrm>
            <a:off x="4267200" y="4114800"/>
            <a:ext cx="330200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  <a:endParaRPr lang="pl-PL" baseline="-25000"/>
          </a:p>
        </p:txBody>
      </p:sp>
      <p:sp>
        <p:nvSpPr>
          <p:cNvPr id="50232" name="AutoShape 56"/>
          <p:cNvSpPr>
            <a:spLocks noChangeArrowheads="1"/>
          </p:cNvSpPr>
          <p:nvPr/>
        </p:nvSpPr>
        <p:spPr bwMode="auto">
          <a:xfrm>
            <a:off x="1371600" y="33528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50233" name="AutoShape 57"/>
          <p:cNvSpPr>
            <a:spLocks noChangeArrowheads="1"/>
          </p:cNvSpPr>
          <p:nvPr/>
        </p:nvSpPr>
        <p:spPr bwMode="auto">
          <a:xfrm rot="13387703">
            <a:off x="5486400" y="47244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50234" name="AutoShape 58"/>
          <p:cNvSpPr>
            <a:spLocks noChangeArrowheads="1"/>
          </p:cNvSpPr>
          <p:nvPr/>
        </p:nvSpPr>
        <p:spPr bwMode="auto">
          <a:xfrm rot="5400000">
            <a:off x="3924300" y="8763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3703638" y="1971675"/>
            <a:ext cx="55562" cy="1485900"/>
            <a:chOff x="2333" y="1242"/>
            <a:chExt cx="35" cy="936"/>
          </a:xfrm>
        </p:grpSpPr>
        <p:sp>
          <p:nvSpPr>
            <p:cNvPr id="50236" name="Line 60"/>
            <p:cNvSpPr>
              <a:spLocks noChangeShapeType="1"/>
            </p:cNvSpPr>
            <p:nvPr/>
          </p:nvSpPr>
          <p:spPr bwMode="auto">
            <a:xfrm>
              <a:off x="2352" y="1248"/>
              <a:ext cx="0" cy="91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237" name="Freeform 61"/>
            <p:cNvSpPr>
              <a:spLocks/>
            </p:cNvSpPr>
            <p:nvPr/>
          </p:nvSpPr>
          <p:spPr bwMode="auto">
            <a:xfrm>
              <a:off x="2333" y="1242"/>
              <a:ext cx="31" cy="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5" y="33"/>
                </a:cxn>
                <a:cxn ang="0">
                  <a:pos x="16" y="0"/>
                </a:cxn>
              </a:cxnLst>
              <a:rect l="0" t="0" r="r" b="b"/>
              <a:pathLst>
                <a:path w="31" h="35">
                  <a:moveTo>
                    <a:pt x="16" y="0"/>
                  </a:moveTo>
                  <a:cubicBezTo>
                    <a:pt x="31" y="22"/>
                    <a:pt x="29" y="11"/>
                    <a:pt x="25" y="33"/>
                  </a:cubicBezTo>
                  <a:cubicBezTo>
                    <a:pt x="0" y="28"/>
                    <a:pt x="9" y="35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0238" name="Freeform 62"/>
            <p:cNvSpPr>
              <a:spLocks/>
            </p:cNvSpPr>
            <p:nvPr/>
          </p:nvSpPr>
          <p:spPr bwMode="auto">
            <a:xfrm>
              <a:off x="2341" y="2140"/>
              <a:ext cx="27" cy="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7" y="14"/>
                </a:cxn>
                <a:cxn ang="0">
                  <a:pos x="1" y="18"/>
                </a:cxn>
                <a:cxn ang="0">
                  <a:pos x="11" y="0"/>
                </a:cxn>
              </a:cxnLst>
              <a:rect l="0" t="0" r="r" b="b"/>
              <a:pathLst>
                <a:path w="27" h="38">
                  <a:moveTo>
                    <a:pt x="11" y="0"/>
                  </a:moveTo>
                  <a:cubicBezTo>
                    <a:pt x="22" y="2"/>
                    <a:pt x="23" y="3"/>
                    <a:pt x="27" y="14"/>
                  </a:cubicBezTo>
                  <a:cubicBezTo>
                    <a:pt x="24" y="33"/>
                    <a:pt x="8" y="38"/>
                    <a:pt x="1" y="18"/>
                  </a:cubicBezTo>
                  <a:cubicBezTo>
                    <a:pt x="4" y="3"/>
                    <a:pt x="0" y="8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solidFill>
                <a:schemeClr val="accent2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0239" name="Line 63"/>
          <p:cNvSpPr>
            <a:spLocks noChangeShapeType="1"/>
          </p:cNvSpPr>
          <p:nvPr/>
        </p:nvSpPr>
        <p:spPr bwMode="auto">
          <a:xfrm>
            <a:off x="4648200" y="5486400"/>
            <a:ext cx="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3" grpId="0" animBg="1"/>
      <p:bldP spid="50213" grpId="0" autoUpdateAnimBg="0"/>
      <p:bldP spid="50232" grpId="0" animBg="1"/>
      <p:bldP spid="50233" grpId="0" animBg="1"/>
      <p:bldP spid="50234" grpId="0" animBg="1"/>
      <p:bldP spid="502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auto">
            <a:xfrm>
              <a:off x="3792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704" y="1584"/>
              <a:ext cx="240" cy="384"/>
              <a:chOff x="4656" y="1536"/>
              <a:chExt cx="212" cy="384"/>
            </a:xfrm>
          </p:grpSpPr>
          <p:sp>
            <p:nvSpPr>
              <p:cNvPr id="51209" name="Text Box 9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51210" name="Text Box 10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51211" name="Text Box 11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sp>
          <p:nvSpPr>
            <p:cNvPr id="51213" name="Freeform 13"/>
            <p:cNvSpPr>
              <a:spLocks/>
            </p:cNvSpPr>
            <p:nvPr/>
          </p:nvSpPr>
          <p:spPr bwMode="auto">
            <a:xfrm rot="5400000" flipH="1">
              <a:off x="2568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448" y="3888"/>
              <a:ext cx="192" cy="96"/>
              <a:chOff x="2400" y="3840"/>
              <a:chExt cx="192" cy="96"/>
            </a:xfrm>
          </p:grpSpPr>
          <p:sp>
            <p:nvSpPr>
              <p:cNvPr id="51215" name="Line 15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16" name="Line 16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2928" y="2736"/>
              <a:ext cx="0" cy="7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928" y="1824"/>
              <a:ext cx="1440" cy="912"/>
              <a:chOff x="2928" y="1824"/>
              <a:chExt cx="1440" cy="912"/>
            </a:xfrm>
          </p:grpSpPr>
          <p:sp>
            <p:nvSpPr>
              <p:cNvPr id="51219" name="Line 19"/>
              <p:cNvSpPr>
                <a:spLocks noChangeShapeType="1"/>
              </p:cNvSpPr>
              <p:nvPr/>
            </p:nvSpPr>
            <p:spPr bwMode="auto">
              <a:xfrm>
                <a:off x="2928" y="1824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20" name="Line 20"/>
              <p:cNvSpPr>
                <a:spLocks noChangeShapeType="1"/>
              </p:cNvSpPr>
              <p:nvPr/>
            </p:nvSpPr>
            <p:spPr bwMode="auto">
              <a:xfrm>
                <a:off x="2928" y="2736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352" y="2160"/>
              <a:ext cx="576" cy="1296"/>
              <a:chOff x="2352" y="2160"/>
              <a:chExt cx="576" cy="1296"/>
            </a:xfrm>
          </p:grpSpPr>
          <p:sp>
            <p:nvSpPr>
              <p:cNvPr id="51222" name="Line 22"/>
              <p:cNvSpPr>
                <a:spLocks noChangeShapeType="1"/>
              </p:cNvSpPr>
              <p:nvPr/>
            </p:nvSpPr>
            <p:spPr bwMode="auto">
              <a:xfrm flipH="1" flipV="1">
                <a:off x="2352" y="288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23" name="Line 23"/>
              <p:cNvSpPr>
                <a:spLocks noChangeShapeType="1"/>
              </p:cNvSpPr>
              <p:nvPr/>
            </p:nvSpPr>
            <p:spPr bwMode="auto">
              <a:xfrm flipV="1">
                <a:off x="2352" y="216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352" y="1248"/>
              <a:ext cx="576" cy="1488"/>
              <a:chOff x="2352" y="1248"/>
              <a:chExt cx="576" cy="1488"/>
            </a:xfrm>
          </p:grpSpPr>
          <p:sp>
            <p:nvSpPr>
              <p:cNvPr id="51225" name="Line 25"/>
              <p:cNvSpPr>
                <a:spLocks noChangeShapeType="1"/>
              </p:cNvSpPr>
              <p:nvPr/>
            </p:nvSpPr>
            <p:spPr bwMode="auto">
              <a:xfrm flipH="1" flipV="1">
                <a:off x="2352" y="1248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26" name="Line 26"/>
              <p:cNvSpPr>
                <a:spLocks noChangeShapeType="1"/>
              </p:cNvSpPr>
              <p:nvPr/>
            </p:nvSpPr>
            <p:spPr bwMode="auto">
              <a:xfrm flipH="1" flipV="1">
                <a:off x="2352" y="216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112" y="1200"/>
              <a:ext cx="257" cy="1028"/>
              <a:chOff x="2088" y="1344"/>
              <a:chExt cx="257" cy="1028"/>
            </a:xfrm>
          </p:grpSpPr>
          <p:sp>
            <p:nvSpPr>
              <p:cNvPr id="51228" name="Text Box 28"/>
              <p:cNvSpPr txBox="1">
                <a:spLocks noChangeArrowheads="1"/>
              </p:cNvSpPr>
              <p:nvPr/>
            </p:nvSpPr>
            <p:spPr bwMode="auto">
              <a:xfrm>
                <a:off x="2088" y="1344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1</a:t>
                </a:r>
                <a:endParaRPr lang="pl-PL"/>
              </a:p>
            </p:txBody>
          </p:sp>
          <p:sp>
            <p:nvSpPr>
              <p:cNvPr id="51229" name="Text Box 29"/>
              <p:cNvSpPr txBox="1">
                <a:spLocks noChangeArrowheads="1"/>
              </p:cNvSpPr>
              <p:nvPr/>
            </p:nvSpPr>
            <p:spPr bwMode="auto">
              <a:xfrm>
                <a:off x="2088" y="2160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1</a:t>
                </a:r>
              </a:p>
            </p:txBody>
          </p: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flipH="1">
              <a:off x="4368" y="1824"/>
              <a:ext cx="34" cy="922"/>
              <a:chOff x="2909" y="1962"/>
              <a:chExt cx="34" cy="922"/>
            </a:xfrm>
          </p:grpSpPr>
          <p:sp>
            <p:nvSpPr>
              <p:cNvPr id="51231" name="Line 31"/>
              <p:cNvSpPr>
                <a:spLocks noChangeShapeType="1"/>
              </p:cNvSpPr>
              <p:nvPr/>
            </p:nvSpPr>
            <p:spPr bwMode="auto">
              <a:xfrm>
                <a:off x="2928" y="196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32" name="Freeform 32"/>
              <p:cNvSpPr>
                <a:spLocks/>
              </p:cNvSpPr>
              <p:nvPr/>
            </p:nvSpPr>
            <p:spPr bwMode="auto">
              <a:xfrm>
                <a:off x="2909" y="1962"/>
                <a:ext cx="34" cy="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22"/>
                  </a:cxn>
                  <a:cxn ang="0">
                    <a:pos x="9" y="26"/>
                  </a:cxn>
                  <a:cxn ang="0">
                    <a:pos x="17" y="0"/>
                  </a:cxn>
                </a:cxnLst>
                <a:rect l="0" t="0" r="r" b="b"/>
                <a:pathLst>
                  <a:path w="34" h="27">
                    <a:moveTo>
                      <a:pt x="17" y="0"/>
                    </a:moveTo>
                    <a:cubicBezTo>
                      <a:pt x="28" y="3"/>
                      <a:pt x="34" y="9"/>
                      <a:pt x="27" y="22"/>
                    </a:cubicBezTo>
                    <a:cubicBezTo>
                      <a:pt x="24" y="27"/>
                      <a:pt x="15" y="25"/>
                      <a:pt x="9" y="26"/>
                    </a:cubicBezTo>
                    <a:cubicBezTo>
                      <a:pt x="5" y="13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33" name="Freeform 33"/>
              <p:cNvSpPr>
                <a:spLocks/>
              </p:cNvSpPr>
              <p:nvPr/>
            </p:nvSpPr>
            <p:spPr bwMode="auto">
              <a:xfrm>
                <a:off x="2914" y="2858"/>
                <a:ext cx="28" cy="2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8" y="10"/>
                  </a:cxn>
                  <a:cxn ang="0">
                    <a:pos x="8" y="26"/>
                  </a:cxn>
                  <a:cxn ang="0">
                    <a:pos x="12" y="0"/>
                  </a:cxn>
                </a:cxnLst>
                <a:rect l="0" t="0" r="r" b="b"/>
                <a:pathLst>
                  <a:path w="28" h="26">
                    <a:moveTo>
                      <a:pt x="12" y="0"/>
                    </a:moveTo>
                    <a:cubicBezTo>
                      <a:pt x="26" y="5"/>
                      <a:pt x="22" y="0"/>
                      <a:pt x="28" y="10"/>
                    </a:cubicBezTo>
                    <a:cubicBezTo>
                      <a:pt x="25" y="22"/>
                      <a:pt x="17" y="20"/>
                      <a:pt x="8" y="26"/>
                    </a:cubicBezTo>
                    <a:cubicBezTo>
                      <a:pt x="5" y="18"/>
                      <a:pt x="0" y="0"/>
                      <a:pt x="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4368" y="1824"/>
              <a:ext cx="257" cy="1028"/>
              <a:chOff x="4391" y="1920"/>
              <a:chExt cx="257" cy="1028"/>
            </a:xfrm>
          </p:grpSpPr>
          <p:sp>
            <p:nvSpPr>
              <p:cNvPr id="51235" name="Text Box 35"/>
              <p:cNvSpPr txBox="1">
                <a:spLocks noChangeArrowheads="1"/>
              </p:cNvSpPr>
              <p:nvPr/>
            </p:nvSpPr>
            <p:spPr bwMode="auto">
              <a:xfrm flipH="1">
                <a:off x="4391" y="1920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3</a:t>
                </a:r>
                <a:endParaRPr lang="pl-PL"/>
              </a:p>
            </p:txBody>
          </p:sp>
          <p:sp>
            <p:nvSpPr>
              <p:cNvPr id="51236" name="Text Box 36"/>
              <p:cNvSpPr txBox="1">
                <a:spLocks noChangeArrowheads="1"/>
              </p:cNvSpPr>
              <p:nvPr/>
            </p:nvSpPr>
            <p:spPr bwMode="auto">
              <a:xfrm flipH="1">
                <a:off x="4391" y="2736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3</a:t>
                </a:r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2742" y="3419"/>
              <a:ext cx="422" cy="335"/>
              <a:chOff x="2742" y="3419"/>
              <a:chExt cx="422" cy="335"/>
            </a:xfrm>
          </p:grpSpPr>
          <p:sp>
            <p:nvSpPr>
              <p:cNvPr id="51238" name="Text Box 38"/>
              <p:cNvSpPr txBox="1">
                <a:spLocks noChangeArrowheads="1"/>
              </p:cNvSpPr>
              <p:nvPr/>
            </p:nvSpPr>
            <p:spPr bwMode="auto">
              <a:xfrm>
                <a:off x="2742" y="3542"/>
                <a:ext cx="422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2 </a:t>
                </a:r>
                <a:r>
                  <a:rPr lang="pl-PL"/>
                  <a:t>B</a:t>
                </a:r>
                <a:r>
                  <a:rPr lang="pl-PL" baseline="-25000"/>
                  <a:t>2</a:t>
                </a:r>
              </a:p>
            </p:txBody>
          </p:sp>
          <p:sp>
            <p:nvSpPr>
              <p:cNvPr id="51239" name="Freeform 39"/>
              <p:cNvSpPr>
                <a:spLocks/>
              </p:cNvSpPr>
              <p:nvPr/>
            </p:nvSpPr>
            <p:spPr bwMode="auto">
              <a:xfrm>
                <a:off x="2909" y="3419"/>
                <a:ext cx="45" cy="61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37" y="53"/>
                  </a:cxn>
                  <a:cxn ang="0">
                    <a:pos x="9" y="25"/>
                  </a:cxn>
                  <a:cxn ang="0">
                    <a:pos x="15" y="19"/>
                  </a:cxn>
                </a:cxnLst>
                <a:rect l="0" t="0" r="r" b="b"/>
                <a:pathLst>
                  <a:path w="45" h="61">
                    <a:moveTo>
                      <a:pt x="15" y="19"/>
                    </a:moveTo>
                    <a:cubicBezTo>
                      <a:pt x="45" y="22"/>
                      <a:pt x="39" y="22"/>
                      <a:pt x="37" y="53"/>
                    </a:cubicBezTo>
                    <a:cubicBezTo>
                      <a:pt x="6" y="51"/>
                      <a:pt x="0" y="61"/>
                      <a:pt x="9" y="25"/>
                    </a:cubicBezTo>
                    <a:cubicBezTo>
                      <a:pt x="16" y="0"/>
                      <a:pt x="15" y="29"/>
                      <a:pt x="15" y="19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2352" y="1248"/>
              <a:ext cx="2016" cy="1488"/>
              <a:chOff x="2352" y="1248"/>
              <a:chExt cx="2016" cy="1488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2352" y="1248"/>
                <a:ext cx="1440" cy="912"/>
                <a:chOff x="2352" y="1248"/>
                <a:chExt cx="1440" cy="912"/>
              </a:xfrm>
            </p:grpSpPr>
            <p:sp>
              <p:nvSpPr>
                <p:cNvPr id="51242" name="Line 42"/>
                <p:cNvSpPr>
                  <a:spLocks noChangeShapeType="1"/>
                </p:cNvSpPr>
                <p:nvPr/>
              </p:nvSpPr>
              <p:spPr bwMode="auto">
                <a:xfrm>
                  <a:off x="2352" y="1248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51243" name="Line 43"/>
                <p:cNvSpPr>
                  <a:spLocks noChangeShapeType="1"/>
                </p:cNvSpPr>
                <p:nvPr/>
              </p:nvSpPr>
              <p:spPr bwMode="auto">
                <a:xfrm>
                  <a:off x="2352" y="2160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4" name="Group 44"/>
              <p:cNvGrpSpPr>
                <a:grpSpLocks/>
              </p:cNvGrpSpPr>
              <p:nvPr/>
            </p:nvGrpSpPr>
            <p:grpSpPr bwMode="auto">
              <a:xfrm>
                <a:off x="3792" y="1248"/>
                <a:ext cx="576" cy="1488"/>
                <a:chOff x="3792" y="1248"/>
                <a:chExt cx="576" cy="1488"/>
              </a:xfrm>
            </p:grpSpPr>
            <p:sp>
              <p:nvSpPr>
                <p:cNvPr id="51245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3792" y="1248"/>
                  <a:ext cx="576" cy="57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51246" name="Line 46"/>
                <p:cNvSpPr>
                  <a:spLocks noChangeShapeType="1"/>
                </p:cNvSpPr>
                <p:nvPr/>
              </p:nvSpPr>
              <p:spPr bwMode="auto">
                <a:xfrm>
                  <a:off x="3792" y="2160"/>
                  <a:ext cx="576" cy="57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5" name="Group 47"/>
            <p:cNvGrpSpPr>
              <a:grpSpLocks/>
            </p:cNvGrpSpPr>
            <p:nvPr/>
          </p:nvGrpSpPr>
          <p:grpSpPr bwMode="auto">
            <a:xfrm>
              <a:off x="2928" y="2736"/>
              <a:ext cx="1440" cy="720"/>
              <a:chOff x="2928" y="2736"/>
              <a:chExt cx="1440" cy="720"/>
            </a:xfrm>
          </p:grpSpPr>
          <p:sp>
            <p:nvSpPr>
              <p:cNvPr id="51248" name="Line 48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49" name="Line 49"/>
              <p:cNvSpPr>
                <a:spLocks noChangeShapeType="1"/>
              </p:cNvSpPr>
              <p:nvPr/>
            </p:nvSpPr>
            <p:spPr bwMode="auto">
              <a:xfrm>
                <a:off x="4368" y="273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6" name="Group 51"/>
            <p:cNvGrpSpPr>
              <a:grpSpLocks/>
            </p:cNvGrpSpPr>
            <p:nvPr/>
          </p:nvGrpSpPr>
          <p:grpSpPr bwMode="auto">
            <a:xfrm>
              <a:off x="2909" y="1818"/>
              <a:ext cx="34" cy="922"/>
              <a:chOff x="2909" y="1962"/>
              <a:chExt cx="34" cy="922"/>
            </a:xfrm>
          </p:grpSpPr>
          <p:sp>
            <p:nvSpPr>
              <p:cNvPr id="51252" name="Line 52"/>
              <p:cNvSpPr>
                <a:spLocks noChangeShapeType="1"/>
              </p:cNvSpPr>
              <p:nvPr/>
            </p:nvSpPr>
            <p:spPr bwMode="auto">
              <a:xfrm>
                <a:off x="2928" y="196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53" name="Freeform 53"/>
              <p:cNvSpPr>
                <a:spLocks/>
              </p:cNvSpPr>
              <p:nvPr/>
            </p:nvSpPr>
            <p:spPr bwMode="auto">
              <a:xfrm>
                <a:off x="2909" y="1962"/>
                <a:ext cx="34" cy="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22"/>
                  </a:cxn>
                  <a:cxn ang="0">
                    <a:pos x="9" y="26"/>
                  </a:cxn>
                  <a:cxn ang="0">
                    <a:pos x="17" y="0"/>
                  </a:cxn>
                </a:cxnLst>
                <a:rect l="0" t="0" r="r" b="b"/>
                <a:pathLst>
                  <a:path w="34" h="27">
                    <a:moveTo>
                      <a:pt x="17" y="0"/>
                    </a:moveTo>
                    <a:cubicBezTo>
                      <a:pt x="28" y="3"/>
                      <a:pt x="34" y="9"/>
                      <a:pt x="27" y="22"/>
                    </a:cubicBezTo>
                    <a:cubicBezTo>
                      <a:pt x="24" y="27"/>
                      <a:pt x="15" y="25"/>
                      <a:pt x="9" y="26"/>
                    </a:cubicBezTo>
                    <a:cubicBezTo>
                      <a:pt x="5" y="13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54" name="Freeform 54"/>
              <p:cNvSpPr>
                <a:spLocks/>
              </p:cNvSpPr>
              <p:nvPr/>
            </p:nvSpPr>
            <p:spPr bwMode="auto">
              <a:xfrm>
                <a:off x="2914" y="2858"/>
                <a:ext cx="28" cy="2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8" y="10"/>
                  </a:cxn>
                  <a:cxn ang="0">
                    <a:pos x="8" y="26"/>
                  </a:cxn>
                  <a:cxn ang="0">
                    <a:pos x="12" y="0"/>
                  </a:cxn>
                </a:cxnLst>
                <a:rect l="0" t="0" r="r" b="b"/>
                <a:pathLst>
                  <a:path w="28" h="26">
                    <a:moveTo>
                      <a:pt x="12" y="0"/>
                    </a:moveTo>
                    <a:cubicBezTo>
                      <a:pt x="26" y="5"/>
                      <a:pt x="22" y="0"/>
                      <a:pt x="28" y="10"/>
                    </a:cubicBezTo>
                    <a:cubicBezTo>
                      <a:pt x="25" y="22"/>
                      <a:pt x="17" y="20"/>
                      <a:pt x="8" y="26"/>
                    </a:cubicBezTo>
                    <a:cubicBezTo>
                      <a:pt x="5" y="18"/>
                      <a:pt x="0" y="0"/>
                      <a:pt x="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1255" name="Text Box 55"/>
            <p:cNvSpPr txBox="1">
              <a:spLocks noChangeArrowheads="1"/>
            </p:cNvSpPr>
            <p:nvPr/>
          </p:nvSpPr>
          <p:spPr bwMode="auto">
            <a:xfrm>
              <a:off x="2688" y="1776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</a:p>
          </p:txBody>
        </p:sp>
        <p:sp>
          <p:nvSpPr>
            <p:cNvPr id="51256" name="Text Box 56"/>
            <p:cNvSpPr txBox="1">
              <a:spLocks noChangeArrowheads="1"/>
            </p:cNvSpPr>
            <p:nvPr/>
          </p:nvSpPr>
          <p:spPr bwMode="auto">
            <a:xfrm>
              <a:off x="2688" y="2592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endParaRPr lang="pl-PL" baseline="-25000"/>
            </a:p>
          </p:txBody>
        </p: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2333" y="1242"/>
              <a:ext cx="35" cy="936"/>
              <a:chOff x="2333" y="1242"/>
              <a:chExt cx="35" cy="936"/>
            </a:xfrm>
          </p:grpSpPr>
          <p:sp>
            <p:nvSpPr>
              <p:cNvPr id="51258" name="Line 58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59" name="Freeform 59"/>
              <p:cNvSpPr>
                <a:spLocks/>
              </p:cNvSpPr>
              <p:nvPr/>
            </p:nvSpPr>
            <p:spPr bwMode="auto">
              <a:xfrm>
                <a:off x="2333" y="1242"/>
                <a:ext cx="31" cy="3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33"/>
                  </a:cxn>
                  <a:cxn ang="0">
                    <a:pos x="16" y="0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31" y="22"/>
                      <a:pt x="29" y="11"/>
                      <a:pt x="25" y="33"/>
                    </a:cubicBezTo>
                    <a:cubicBezTo>
                      <a:pt x="0" y="28"/>
                      <a:pt x="9" y="35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260" name="Freeform 60"/>
              <p:cNvSpPr>
                <a:spLocks/>
              </p:cNvSpPr>
              <p:nvPr/>
            </p:nvSpPr>
            <p:spPr bwMode="auto">
              <a:xfrm>
                <a:off x="2341" y="2140"/>
                <a:ext cx="27" cy="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7" y="14"/>
                  </a:cxn>
                  <a:cxn ang="0">
                    <a:pos x="1" y="18"/>
                  </a:cxn>
                  <a:cxn ang="0">
                    <a:pos x="11" y="0"/>
                  </a:cxn>
                </a:cxnLst>
                <a:rect l="0" t="0" r="r" b="b"/>
                <a:pathLst>
                  <a:path w="27" h="38">
                    <a:moveTo>
                      <a:pt x="11" y="0"/>
                    </a:moveTo>
                    <a:cubicBezTo>
                      <a:pt x="22" y="2"/>
                      <a:pt x="23" y="3"/>
                      <a:pt x="27" y="14"/>
                    </a:cubicBezTo>
                    <a:cubicBezTo>
                      <a:pt x="24" y="33"/>
                      <a:pt x="8" y="38"/>
                      <a:pt x="1" y="18"/>
                    </a:cubicBezTo>
                    <a:cubicBezTo>
                      <a:pt x="4" y="3"/>
                      <a:pt x="0" y="8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51265" name="Text Box 65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2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sp>
          <p:nvSpPr>
            <p:cNvPr id="52228" name="Rectangle 4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auto">
            <a:xfrm>
              <a:off x="3792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704" y="1584"/>
              <a:ext cx="288" cy="384"/>
              <a:chOff x="4656" y="1536"/>
              <a:chExt cx="212" cy="384"/>
            </a:xfrm>
          </p:grpSpPr>
          <p:sp>
            <p:nvSpPr>
              <p:cNvPr id="52233" name="Text Box 9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52234" name="Text Box 10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52235" name="Text Box 11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sp>
          <p:nvSpPr>
            <p:cNvPr id="52237" name="Freeform 13"/>
            <p:cNvSpPr>
              <a:spLocks/>
            </p:cNvSpPr>
            <p:nvPr/>
          </p:nvSpPr>
          <p:spPr bwMode="auto">
            <a:xfrm rot="5400000" flipH="1">
              <a:off x="2568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448" y="3888"/>
              <a:ext cx="192" cy="96"/>
              <a:chOff x="2400" y="3840"/>
              <a:chExt cx="192" cy="96"/>
            </a:xfrm>
          </p:grpSpPr>
          <p:sp>
            <p:nvSpPr>
              <p:cNvPr id="52239" name="Line 15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2240" name="Line 16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352" y="2160"/>
              <a:ext cx="576" cy="1296"/>
              <a:chOff x="2352" y="2160"/>
              <a:chExt cx="576" cy="1296"/>
            </a:xfrm>
          </p:grpSpPr>
          <p:sp>
            <p:nvSpPr>
              <p:cNvPr id="52242" name="Line 18"/>
              <p:cNvSpPr>
                <a:spLocks noChangeShapeType="1"/>
              </p:cNvSpPr>
              <p:nvPr/>
            </p:nvSpPr>
            <p:spPr bwMode="auto">
              <a:xfrm flipH="1" flipV="1">
                <a:off x="2352" y="288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2243" name="Line 19"/>
              <p:cNvSpPr>
                <a:spLocks noChangeShapeType="1"/>
              </p:cNvSpPr>
              <p:nvPr/>
            </p:nvSpPr>
            <p:spPr bwMode="auto">
              <a:xfrm flipV="1">
                <a:off x="2352" y="2160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112" y="1200"/>
              <a:ext cx="257" cy="1028"/>
              <a:chOff x="2088" y="1344"/>
              <a:chExt cx="257" cy="1028"/>
            </a:xfrm>
          </p:grpSpPr>
          <p:sp>
            <p:nvSpPr>
              <p:cNvPr id="52245" name="Text Box 21"/>
              <p:cNvSpPr txBox="1">
                <a:spLocks noChangeArrowheads="1"/>
              </p:cNvSpPr>
              <p:nvPr/>
            </p:nvSpPr>
            <p:spPr bwMode="auto">
              <a:xfrm>
                <a:off x="2088" y="1344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1</a:t>
                </a:r>
                <a:endParaRPr lang="pl-PL"/>
              </a:p>
            </p:txBody>
          </p:sp>
          <p:sp>
            <p:nvSpPr>
              <p:cNvPr id="52246" name="Text Box 22"/>
              <p:cNvSpPr txBox="1">
                <a:spLocks noChangeArrowheads="1"/>
              </p:cNvSpPr>
              <p:nvPr/>
            </p:nvSpPr>
            <p:spPr bwMode="auto">
              <a:xfrm>
                <a:off x="2088" y="2160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1</a:t>
                </a:r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flipH="1">
              <a:off x="4368" y="1824"/>
              <a:ext cx="34" cy="922"/>
              <a:chOff x="2909" y="1962"/>
              <a:chExt cx="34" cy="922"/>
            </a:xfrm>
          </p:grpSpPr>
          <p:sp>
            <p:nvSpPr>
              <p:cNvPr id="52248" name="Line 24"/>
              <p:cNvSpPr>
                <a:spLocks noChangeShapeType="1"/>
              </p:cNvSpPr>
              <p:nvPr/>
            </p:nvSpPr>
            <p:spPr bwMode="auto">
              <a:xfrm>
                <a:off x="2928" y="196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2249" name="Freeform 25"/>
              <p:cNvSpPr>
                <a:spLocks/>
              </p:cNvSpPr>
              <p:nvPr/>
            </p:nvSpPr>
            <p:spPr bwMode="auto">
              <a:xfrm>
                <a:off x="2909" y="1962"/>
                <a:ext cx="34" cy="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22"/>
                  </a:cxn>
                  <a:cxn ang="0">
                    <a:pos x="9" y="26"/>
                  </a:cxn>
                  <a:cxn ang="0">
                    <a:pos x="17" y="0"/>
                  </a:cxn>
                </a:cxnLst>
                <a:rect l="0" t="0" r="r" b="b"/>
                <a:pathLst>
                  <a:path w="34" h="27">
                    <a:moveTo>
                      <a:pt x="17" y="0"/>
                    </a:moveTo>
                    <a:cubicBezTo>
                      <a:pt x="28" y="3"/>
                      <a:pt x="34" y="9"/>
                      <a:pt x="27" y="22"/>
                    </a:cubicBezTo>
                    <a:cubicBezTo>
                      <a:pt x="24" y="27"/>
                      <a:pt x="15" y="25"/>
                      <a:pt x="9" y="26"/>
                    </a:cubicBezTo>
                    <a:cubicBezTo>
                      <a:pt x="5" y="13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2250" name="Freeform 26"/>
              <p:cNvSpPr>
                <a:spLocks/>
              </p:cNvSpPr>
              <p:nvPr/>
            </p:nvSpPr>
            <p:spPr bwMode="auto">
              <a:xfrm>
                <a:off x="2914" y="2858"/>
                <a:ext cx="28" cy="2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8" y="10"/>
                  </a:cxn>
                  <a:cxn ang="0">
                    <a:pos x="8" y="26"/>
                  </a:cxn>
                  <a:cxn ang="0">
                    <a:pos x="12" y="0"/>
                  </a:cxn>
                </a:cxnLst>
                <a:rect l="0" t="0" r="r" b="b"/>
                <a:pathLst>
                  <a:path w="28" h="26">
                    <a:moveTo>
                      <a:pt x="12" y="0"/>
                    </a:moveTo>
                    <a:cubicBezTo>
                      <a:pt x="26" y="5"/>
                      <a:pt x="22" y="0"/>
                      <a:pt x="28" y="10"/>
                    </a:cubicBezTo>
                    <a:cubicBezTo>
                      <a:pt x="25" y="22"/>
                      <a:pt x="17" y="20"/>
                      <a:pt x="8" y="26"/>
                    </a:cubicBezTo>
                    <a:cubicBezTo>
                      <a:pt x="5" y="18"/>
                      <a:pt x="0" y="0"/>
                      <a:pt x="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4368" y="1824"/>
              <a:ext cx="257" cy="1028"/>
              <a:chOff x="4391" y="1920"/>
              <a:chExt cx="257" cy="1028"/>
            </a:xfrm>
          </p:grpSpPr>
          <p:sp>
            <p:nvSpPr>
              <p:cNvPr id="52252" name="Text Box 28"/>
              <p:cNvSpPr txBox="1">
                <a:spLocks noChangeArrowheads="1"/>
              </p:cNvSpPr>
              <p:nvPr/>
            </p:nvSpPr>
            <p:spPr bwMode="auto">
              <a:xfrm flipH="1">
                <a:off x="4391" y="1920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3</a:t>
                </a:r>
                <a:endParaRPr lang="pl-PL"/>
              </a:p>
            </p:txBody>
          </p:sp>
          <p:sp>
            <p:nvSpPr>
              <p:cNvPr id="52253" name="Text Box 29"/>
              <p:cNvSpPr txBox="1">
                <a:spLocks noChangeArrowheads="1"/>
              </p:cNvSpPr>
              <p:nvPr/>
            </p:nvSpPr>
            <p:spPr bwMode="auto">
              <a:xfrm flipH="1">
                <a:off x="4391" y="2736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3</a:t>
                </a:r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2352" y="1248"/>
              <a:ext cx="2016" cy="1488"/>
              <a:chOff x="2352" y="1248"/>
              <a:chExt cx="2016" cy="1488"/>
            </a:xfrm>
          </p:grpSpPr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2352" y="1248"/>
                <a:ext cx="1440" cy="912"/>
                <a:chOff x="2352" y="1248"/>
                <a:chExt cx="1440" cy="912"/>
              </a:xfrm>
            </p:grpSpPr>
            <p:sp>
              <p:nvSpPr>
                <p:cNvPr id="52259" name="Line 35"/>
                <p:cNvSpPr>
                  <a:spLocks noChangeShapeType="1"/>
                </p:cNvSpPr>
                <p:nvPr/>
              </p:nvSpPr>
              <p:spPr bwMode="auto">
                <a:xfrm>
                  <a:off x="2352" y="1248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52260" name="Line 36"/>
                <p:cNvSpPr>
                  <a:spLocks noChangeShapeType="1"/>
                </p:cNvSpPr>
                <p:nvPr/>
              </p:nvSpPr>
              <p:spPr bwMode="auto">
                <a:xfrm>
                  <a:off x="2352" y="2160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3792" y="1248"/>
                <a:ext cx="576" cy="1488"/>
                <a:chOff x="3792" y="1248"/>
                <a:chExt cx="576" cy="1488"/>
              </a:xfrm>
            </p:grpSpPr>
            <p:sp>
              <p:nvSpPr>
                <p:cNvPr id="52262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3792" y="1248"/>
                  <a:ext cx="576" cy="57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52263" name="Line 39"/>
                <p:cNvSpPr>
                  <a:spLocks noChangeShapeType="1"/>
                </p:cNvSpPr>
                <p:nvPr/>
              </p:nvSpPr>
              <p:spPr bwMode="auto">
                <a:xfrm>
                  <a:off x="3792" y="2160"/>
                  <a:ext cx="576" cy="57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2928" y="2736"/>
              <a:ext cx="1440" cy="720"/>
              <a:chOff x="2928" y="2736"/>
              <a:chExt cx="1440" cy="720"/>
            </a:xfrm>
          </p:grpSpPr>
          <p:sp>
            <p:nvSpPr>
              <p:cNvPr id="52265" name="Line 4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2266" name="Line 42"/>
              <p:cNvSpPr>
                <a:spLocks noChangeShapeType="1"/>
              </p:cNvSpPr>
              <p:nvPr/>
            </p:nvSpPr>
            <p:spPr bwMode="auto">
              <a:xfrm>
                <a:off x="4368" y="2736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2333" y="1242"/>
              <a:ext cx="35" cy="936"/>
              <a:chOff x="2333" y="1242"/>
              <a:chExt cx="35" cy="936"/>
            </a:xfrm>
          </p:grpSpPr>
          <p:sp>
            <p:nvSpPr>
              <p:cNvPr id="52268" name="Line 44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2269" name="Freeform 45"/>
              <p:cNvSpPr>
                <a:spLocks/>
              </p:cNvSpPr>
              <p:nvPr/>
            </p:nvSpPr>
            <p:spPr bwMode="auto">
              <a:xfrm>
                <a:off x="2333" y="1242"/>
                <a:ext cx="31" cy="3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33"/>
                  </a:cxn>
                  <a:cxn ang="0">
                    <a:pos x="16" y="0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31" y="22"/>
                      <a:pt x="29" y="11"/>
                      <a:pt x="25" y="33"/>
                    </a:cubicBezTo>
                    <a:cubicBezTo>
                      <a:pt x="0" y="28"/>
                      <a:pt x="9" y="35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2270" name="Freeform 46"/>
              <p:cNvSpPr>
                <a:spLocks/>
              </p:cNvSpPr>
              <p:nvPr/>
            </p:nvSpPr>
            <p:spPr bwMode="auto">
              <a:xfrm>
                <a:off x="2341" y="2140"/>
                <a:ext cx="27" cy="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7" y="14"/>
                  </a:cxn>
                  <a:cxn ang="0">
                    <a:pos x="1" y="18"/>
                  </a:cxn>
                  <a:cxn ang="0">
                    <a:pos x="11" y="0"/>
                  </a:cxn>
                </a:cxnLst>
                <a:rect l="0" t="0" r="r" b="b"/>
                <a:pathLst>
                  <a:path w="27" h="38">
                    <a:moveTo>
                      <a:pt x="11" y="0"/>
                    </a:moveTo>
                    <a:cubicBezTo>
                      <a:pt x="22" y="2"/>
                      <a:pt x="23" y="3"/>
                      <a:pt x="27" y="14"/>
                    </a:cubicBezTo>
                    <a:cubicBezTo>
                      <a:pt x="24" y="33"/>
                      <a:pt x="8" y="38"/>
                      <a:pt x="1" y="18"/>
                    </a:cubicBezTo>
                    <a:cubicBezTo>
                      <a:pt x="4" y="3"/>
                      <a:pt x="0" y="8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2736" y="3429"/>
              <a:ext cx="422" cy="287"/>
              <a:chOff x="2736" y="3429"/>
              <a:chExt cx="422" cy="287"/>
            </a:xfrm>
          </p:grpSpPr>
          <p:sp>
            <p:nvSpPr>
              <p:cNvPr id="52255" name="Text Box 31"/>
              <p:cNvSpPr txBox="1">
                <a:spLocks noChangeArrowheads="1"/>
              </p:cNvSpPr>
              <p:nvPr/>
            </p:nvSpPr>
            <p:spPr bwMode="auto">
              <a:xfrm>
                <a:off x="2736" y="3504"/>
                <a:ext cx="422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2 </a:t>
                </a:r>
                <a:r>
                  <a:rPr lang="pl-PL"/>
                  <a:t>B</a:t>
                </a:r>
                <a:r>
                  <a:rPr lang="pl-PL" baseline="-25000"/>
                  <a:t>2</a:t>
                </a:r>
              </a:p>
            </p:txBody>
          </p:sp>
          <p:sp>
            <p:nvSpPr>
              <p:cNvPr id="52271" name="Line 47"/>
              <p:cNvSpPr>
                <a:spLocks noChangeShapeType="1"/>
              </p:cNvSpPr>
              <p:nvPr/>
            </p:nvSpPr>
            <p:spPr bwMode="auto">
              <a:xfrm>
                <a:off x="2928" y="3429"/>
                <a:ext cx="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oval" w="sm" len="sm"/>
                <a:tailEnd type="oval" w="sm" len="sm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52276" name="Text Box 52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2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133600" y="685800"/>
            <a:ext cx="6019800" cy="5867400"/>
            <a:chOff x="1344" y="432"/>
            <a:chExt cx="3792" cy="369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53253" name="Rectangle 5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3254" name="Text Box 6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112" y="1200"/>
              <a:ext cx="257" cy="1028"/>
              <a:chOff x="2088" y="1344"/>
              <a:chExt cx="257" cy="1028"/>
            </a:xfrm>
          </p:grpSpPr>
          <p:sp>
            <p:nvSpPr>
              <p:cNvPr id="53256" name="Text Box 8"/>
              <p:cNvSpPr txBox="1">
                <a:spLocks noChangeArrowheads="1"/>
              </p:cNvSpPr>
              <p:nvPr/>
            </p:nvSpPr>
            <p:spPr bwMode="auto">
              <a:xfrm>
                <a:off x="2088" y="1344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1</a:t>
                </a:r>
                <a:endParaRPr lang="pl-PL"/>
              </a:p>
            </p:txBody>
          </p:sp>
          <p:sp>
            <p:nvSpPr>
              <p:cNvPr id="53257" name="Text Box 9"/>
              <p:cNvSpPr txBox="1">
                <a:spLocks noChangeArrowheads="1"/>
              </p:cNvSpPr>
              <p:nvPr/>
            </p:nvSpPr>
            <p:spPr bwMode="auto">
              <a:xfrm>
                <a:off x="2088" y="2160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1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352" y="1248"/>
              <a:ext cx="1440" cy="912"/>
              <a:chOff x="2352" y="1248"/>
              <a:chExt cx="1440" cy="912"/>
            </a:xfrm>
          </p:grpSpPr>
          <p:sp>
            <p:nvSpPr>
              <p:cNvPr id="53259" name="Line 11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3260" name="Line 12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333" y="1242"/>
              <a:ext cx="35" cy="936"/>
              <a:chOff x="2333" y="1242"/>
              <a:chExt cx="35" cy="936"/>
            </a:xfrm>
          </p:grpSpPr>
          <p:sp>
            <p:nvSpPr>
              <p:cNvPr id="53262" name="Line 14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3263" name="Freeform 15"/>
              <p:cNvSpPr>
                <a:spLocks/>
              </p:cNvSpPr>
              <p:nvPr/>
            </p:nvSpPr>
            <p:spPr bwMode="auto">
              <a:xfrm>
                <a:off x="2333" y="1242"/>
                <a:ext cx="31" cy="3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33"/>
                  </a:cxn>
                  <a:cxn ang="0">
                    <a:pos x="16" y="0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31" y="22"/>
                      <a:pt x="29" y="11"/>
                      <a:pt x="25" y="33"/>
                    </a:cubicBezTo>
                    <a:cubicBezTo>
                      <a:pt x="0" y="28"/>
                      <a:pt x="9" y="35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3264" name="Freeform 16"/>
              <p:cNvSpPr>
                <a:spLocks/>
              </p:cNvSpPr>
              <p:nvPr/>
            </p:nvSpPr>
            <p:spPr bwMode="auto">
              <a:xfrm>
                <a:off x="2341" y="2140"/>
                <a:ext cx="27" cy="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7" y="14"/>
                  </a:cxn>
                  <a:cxn ang="0">
                    <a:pos x="1" y="18"/>
                  </a:cxn>
                  <a:cxn ang="0">
                    <a:pos x="11" y="0"/>
                  </a:cxn>
                </a:cxnLst>
                <a:rect l="0" t="0" r="r" b="b"/>
                <a:pathLst>
                  <a:path w="27" h="38">
                    <a:moveTo>
                      <a:pt x="11" y="0"/>
                    </a:moveTo>
                    <a:cubicBezTo>
                      <a:pt x="22" y="2"/>
                      <a:pt x="23" y="3"/>
                      <a:pt x="27" y="14"/>
                    </a:cubicBezTo>
                    <a:cubicBezTo>
                      <a:pt x="24" y="33"/>
                      <a:pt x="8" y="38"/>
                      <a:pt x="1" y="18"/>
                    </a:cubicBezTo>
                    <a:cubicBezTo>
                      <a:pt x="4" y="3"/>
                      <a:pt x="0" y="8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 flipV="1">
              <a:off x="2352" y="2160"/>
              <a:ext cx="0" cy="7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3268" name="Freeform 20"/>
            <p:cNvSpPr>
              <a:spLocks/>
            </p:cNvSpPr>
            <p:nvPr/>
          </p:nvSpPr>
          <p:spPr bwMode="auto">
            <a:xfrm rot="5400000" flipH="1">
              <a:off x="2544" y="1680"/>
              <a:ext cx="1248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448" y="3928"/>
              <a:ext cx="192" cy="100"/>
              <a:chOff x="2400" y="3840"/>
              <a:chExt cx="192" cy="96"/>
            </a:xfrm>
          </p:grpSpPr>
          <p:sp>
            <p:nvSpPr>
              <p:cNvPr id="53270" name="Line 22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3271" name="Line 23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3272" name="Line 24"/>
            <p:cNvSpPr>
              <a:spLocks noChangeShapeType="1"/>
            </p:cNvSpPr>
            <p:nvPr/>
          </p:nvSpPr>
          <p:spPr bwMode="auto">
            <a:xfrm flipH="1" flipV="1">
              <a:off x="2352" y="2880"/>
              <a:ext cx="576" cy="59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3273" name="Line 25"/>
            <p:cNvSpPr>
              <a:spLocks noChangeShapeType="1"/>
            </p:cNvSpPr>
            <p:nvPr/>
          </p:nvSpPr>
          <p:spPr bwMode="auto">
            <a:xfrm>
              <a:off x="2928" y="3479"/>
              <a:ext cx="144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3275" name="Text Box 27"/>
            <p:cNvSpPr txBox="1">
              <a:spLocks noChangeArrowheads="1"/>
            </p:cNvSpPr>
            <p:nvPr/>
          </p:nvSpPr>
          <p:spPr bwMode="auto">
            <a:xfrm>
              <a:off x="2742" y="3573"/>
              <a:ext cx="422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 </a:t>
              </a:r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53279" name="Freeform 31"/>
            <p:cNvSpPr>
              <a:spLocks/>
            </p:cNvSpPr>
            <p:nvPr/>
          </p:nvSpPr>
          <p:spPr bwMode="auto">
            <a:xfrm>
              <a:off x="3792" y="432"/>
              <a:ext cx="1344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813" y="1584"/>
              <a:ext cx="323" cy="384"/>
              <a:chOff x="4656" y="1536"/>
              <a:chExt cx="212" cy="384"/>
            </a:xfrm>
          </p:grpSpPr>
          <p:sp>
            <p:nvSpPr>
              <p:cNvPr id="53281" name="Text Box 33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53282" name="Text Box 34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53283" name="Text Box 35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 flipH="1">
              <a:off x="4437" y="1824"/>
              <a:ext cx="38" cy="922"/>
              <a:chOff x="2909" y="1962"/>
              <a:chExt cx="34" cy="922"/>
            </a:xfrm>
          </p:grpSpPr>
          <p:sp>
            <p:nvSpPr>
              <p:cNvPr id="53285" name="Line 37"/>
              <p:cNvSpPr>
                <a:spLocks noChangeShapeType="1"/>
              </p:cNvSpPr>
              <p:nvPr/>
            </p:nvSpPr>
            <p:spPr bwMode="auto">
              <a:xfrm>
                <a:off x="2928" y="196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3286" name="Freeform 38"/>
              <p:cNvSpPr>
                <a:spLocks/>
              </p:cNvSpPr>
              <p:nvPr/>
            </p:nvSpPr>
            <p:spPr bwMode="auto">
              <a:xfrm>
                <a:off x="2909" y="1962"/>
                <a:ext cx="34" cy="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22"/>
                  </a:cxn>
                  <a:cxn ang="0">
                    <a:pos x="9" y="26"/>
                  </a:cxn>
                  <a:cxn ang="0">
                    <a:pos x="17" y="0"/>
                  </a:cxn>
                </a:cxnLst>
                <a:rect l="0" t="0" r="r" b="b"/>
                <a:pathLst>
                  <a:path w="34" h="27">
                    <a:moveTo>
                      <a:pt x="17" y="0"/>
                    </a:moveTo>
                    <a:cubicBezTo>
                      <a:pt x="28" y="3"/>
                      <a:pt x="34" y="9"/>
                      <a:pt x="27" y="22"/>
                    </a:cubicBezTo>
                    <a:cubicBezTo>
                      <a:pt x="24" y="27"/>
                      <a:pt x="15" y="25"/>
                      <a:pt x="9" y="26"/>
                    </a:cubicBezTo>
                    <a:cubicBezTo>
                      <a:pt x="5" y="13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3287" name="Freeform 39"/>
              <p:cNvSpPr>
                <a:spLocks/>
              </p:cNvSpPr>
              <p:nvPr/>
            </p:nvSpPr>
            <p:spPr bwMode="auto">
              <a:xfrm>
                <a:off x="2914" y="2858"/>
                <a:ext cx="28" cy="2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8" y="10"/>
                  </a:cxn>
                  <a:cxn ang="0">
                    <a:pos x="8" y="26"/>
                  </a:cxn>
                  <a:cxn ang="0">
                    <a:pos x="12" y="0"/>
                  </a:cxn>
                </a:cxnLst>
                <a:rect l="0" t="0" r="r" b="b"/>
                <a:pathLst>
                  <a:path w="28" h="26">
                    <a:moveTo>
                      <a:pt x="12" y="0"/>
                    </a:moveTo>
                    <a:cubicBezTo>
                      <a:pt x="26" y="5"/>
                      <a:pt x="22" y="0"/>
                      <a:pt x="28" y="10"/>
                    </a:cubicBezTo>
                    <a:cubicBezTo>
                      <a:pt x="25" y="22"/>
                      <a:pt x="17" y="20"/>
                      <a:pt x="8" y="26"/>
                    </a:cubicBezTo>
                    <a:cubicBezTo>
                      <a:pt x="5" y="18"/>
                      <a:pt x="0" y="0"/>
                      <a:pt x="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4453" y="1824"/>
              <a:ext cx="257" cy="1028"/>
              <a:chOff x="4405" y="1920"/>
              <a:chExt cx="230" cy="1028"/>
            </a:xfrm>
          </p:grpSpPr>
          <p:sp>
            <p:nvSpPr>
              <p:cNvPr id="53289" name="Text Box 41"/>
              <p:cNvSpPr txBox="1">
                <a:spLocks noChangeArrowheads="1"/>
              </p:cNvSpPr>
              <p:nvPr/>
            </p:nvSpPr>
            <p:spPr bwMode="auto">
              <a:xfrm flipH="1">
                <a:off x="4405" y="1920"/>
                <a:ext cx="230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3</a:t>
                </a:r>
                <a:endParaRPr lang="pl-PL"/>
              </a:p>
            </p:txBody>
          </p:sp>
          <p:sp>
            <p:nvSpPr>
              <p:cNvPr id="53290" name="Text Box 42"/>
              <p:cNvSpPr txBox="1">
                <a:spLocks noChangeArrowheads="1"/>
              </p:cNvSpPr>
              <p:nvPr/>
            </p:nvSpPr>
            <p:spPr bwMode="auto">
              <a:xfrm flipH="1">
                <a:off x="4405" y="2736"/>
                <a:ext cx="230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3</a:t>
                </a:r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3792" y="1248"/>
              <a:ext cx="645" cy="1488"/>
              <a:chOff x="3792" y="1248"/>
              <a:chExt cx="576" cy="1488"/>
            </a:xfrm>
          </p:grpSpPr>
          <p:sp>
            <p:nvSpPr>
              <p:cNvPr id="53292" name="Line 44"/>
              <p:cNvSpPr>
                <a:spLocks noChangeShapeType="1"/>
              </p:cNvSpPr>
              <p:nvPr/>
            </p:nvSpPr>
            <p:spPr bwMode="auto">
              <a:xfrm flipH="1" flipV="1">
                <a:off x="3792" y="1248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3293" name="Line 45"/>
              <p:cNvSpPr>
                <a:spLocks noChangeShapeType="1"/>
              </p:cNvSpPr>
              <p:nvPr/>
            </p:nvSpPr>
            <p:spPr bwMode="auto">
              <a:xfrm>
                <a:off x="3792" y="216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3294" name="Line 46"/>
            <p:cNvSpPr>
              <a:spLocks noChangeShapeType="1"/>
            </p:cNvSpPr>
            <p:nvPr/>
          </p:nvSpPr>
          <p:spPr bwMode="auto">
            <a:xfrm>
              <a:off x="4437" y="2736"/>
              <a:ext cx="0" cy="72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3295" name="Line 47"/>
            <p:cNvSpPr>
              <a:spLocks noChangeShapeType="1"/>
            </p:cNvSpPr>
            <p:nvPr/>
          </p:nvSpPr>
          <p:spPr bwMode="auto">
            <a:xfrm>
              <a:off x="2928" y="3456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3298" name="Text Box 50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4" name="Freeform 38"/>
          <p:cNvSpPr>
            <a:spLocks/>
          </p:cNvSpPr>
          <p:nvPr/>
        </p:nvSpPr>
        <p:spPr bwMode="auto">
          <a:xfrm flipH="1">
            <a:off x="7092950" y="2819400"/>
            <a:ext cx="69850" cy="41275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27" y="22"/>
              </a:cxn>
              <a:cxn ang="0">
                <a:pos x="9" y="26"/>
              </a:cxn>
              <a:cxn ang="0">
                <a:pos x="17" y="0"/>
              </a:cxn>
            </a:cxnLst>
            <a:rect l="0" t="0" r="r" b="b"/>
            <a:pathLst>
              <a:path w="34" h="27">
                <a:moveTo>
                  <a:pt x="17" y="0"/>
                </a:moveTo>
                <a:cubicBezTo>
                  <a:pt x="28" y="3"/>
                  <a:pt x="34" y="9"/>
                  <a:pt x="27" y="22"/>
                </a:cubicBezTo>
                <a:cubicBezTo>
                  <a:pt x="24" y="27"/>
                  <a:pt x="15" y="25"/>
                  <a:pt x="9" y="26"/>
                </a:cubicBezTo>
                <a:cubicBezTo>
                  <a:pt x="5" y="13"/>
                  <a:pt x="0" y="3"/>
                  <a:pt x="17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5335" name="Freeform 39"/>
          <p:cNvSpPr>
            <a:spLocks/>
          </p:cNvSpPr>
          <p:nvPr/>
        </p:nvSpPr>
        <p:spPr bwMode="auto">
          <a:xfrm flipH="1">
            <a:off x="7094538" y="4186238"/>
            <a:ext cx="58737" cy="3968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28" y="10"/>
              </a:cxn>
              <a:cxn ang="0">
                <a:pos x="8" y="26"/>
              </a:cxn>
              <a:cxn ang="0">
                <a:pos x="12" y="0"/>
              </a:cxn>
            </a:cxnLst>
            <a:rect l="0" t="0" r="r" b="b"/>
            <a:pathLst>
              <a:path w="28" h="26">
                <a:moveTo>
                  <a:pt x="12" y="0"/>
                </a:moveTo>
                <a:cubicBezTo>
                  <a:pt x="26" y="5"/>
                  <a:pt x="22" y="0"/>
                  <a:pt x="28" y="10"/>
                </a:cubicBezTo>
                <a:cubicBezTo>
                  <a:pt x="25" y="22"/>
                  <a:pt x="17" y="20"/>
                  <a:pt x="8" y="26"/>
                </a:cubicBezTo>
                <a:cubicBezTo>
                  <a:pt x="5" y="18"/>
                  <a:pt x="0" y="0"/>
                  <a:pt x="12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133600" y="685800"/>
            <a:ext cx="6172200" cy="5943600"/>
            <a:chOff x="1344" y="432"/>
            <a:chExt cx="3888" cy="3744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1344" y="432"/>
              <a:ext cx="3888" cy="3744"/>
              <a:chOff x="1344" y="432"/>
              <a:chExt cx="3888" cy="374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344" y="432"/>
                <a:ext cx="2352" cy="2352"/>
                <a:chOff x="1344" y="432"/>
                <a:chExt cx="2448" cy="2448"/>
              </a:xfrm>
            </p:grpSpPr>
            <p:sp>
              <p:nvSpPr>
                <p:cNvPr id="55301" name="Rectangle 5"/>
                <p:cNvSpPr>
                  <a:spLocks noChangeArrowheads="1"/>
                </p:cNvSpPr>
                <p:nvPr/>
              </p:nvSpPr>
              <p:spPr bwMode="auto">
                <a:xfrm>
                  <a:off x="1344" y="432"/>
                  <a:ext cx="2448" cy="2448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55302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440" y="528"/>
                  <a:ext cx="144" cy="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2064" y="1152"/>
                <a:ext cx="257" cy="996"/>
                <a:chOff x="2084" y="1340"/>
                <a:chExt cx="267" cy="1037"/>
              </a:xfrm>
            </p:grpSpPr>
            <p:sp>
              <p:nvSpPr>
                <p:cNvPr id="5530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084" y="1340"/>
                  <a:ext cx="267" cy="221"/>
                </a:xfrm>
                <a:prstGeom prst="rect">
                  <a:avLst/>
                </a:prstGeom>
                <a:noFill/>
                <a:ln w="9525">
                  <a:noFill/>
                  <a:prstDash val="lgDash"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lang="pl-PL"/>
                    <a:t>A</a:t>
                  </a:r>
                  <a:r>
                    <a:rPr lang="pl-PL" baseline="-25000"/>
                    <a:t>1</a:t>
                  </a:r>
                  <a:endParaRPr lang="pl-PL"/>
                </a:p>
              </p:txBody>
            </p:sp>
            <p:sp>
              <p:nvSpPr>
                <p:cNvPr id="5530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084" y="2156"/>
                  <a:ext cx="267" cy="221"/>
                </a:xfrm>
                <a:prstGeom prst="rect">
                  <a:avLst/>
                </a:prstGeom>
                <a:noFill/>
                <a:ln w="9525">
                  <a:noFill/>
                  <a:prstDash val="lgDash"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lang="pl-PL"/>
                    <a:t>B</a:t>
                  </a:r>
                  <a:r>
                    <a:rPr lang="pl-PL" baseline="-25000"/>
                    <a:t>1</a:t>
                  </a:r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312" y="1216"/>
                <a:ext cx="1384" cy="876"/>
                <a:chOff x="2352" y="1248"/>
                <a:chExt cx="1440" cy="912"/>
              </a:xfrm>
            </p:grpSpPr>
            <p:sp>
              <p:nvSpPr>
                <p:cNvPr id="55307" name="Line 11"/>
                <p:cNvSpPr>
                  <a:spLocks noChangeShapeType="1"/>
                </p:cNvSpPr>
                <p:nvPr/>
              </p:nvSpPr>
              <p:spPr bwMode="auto">
                <a:xfrm>
                  <a:off x="2352" y="1248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55308" name="Line 12"/>
                <p:cNvSpPr>
                  <a:spLocks noChangeShapeType="1"/>
                </p:cNvSpPr>
                <p:nvPr/>
              </p:nvSpPr>
              <p:spPr bwMode="auto">
                <a:xfrm>
                  <a:off x="2352" y="2160"/>
                  <a:ext cx="1440" cy="0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294" y="1210"/>
                <a:ext cx="34" cy="900"/>
                <a:chOff x="2333" y="1242"/>
                <a:chExt cx="35" cy="936"/>
              </a:xfrm>
            </p:grpSpPr>
            <p:sp>
              <p:nvSpPr>
                <p:cNvPr id="55310" name="Line 14"/>
                <p:cNvSpPr>
                  <a:spLocks noChangeShapeType="1"/>
                </p:cNvSpPr>
                <p:nvPr/>
              </p:nvSpPr>
              <p:spPr bwMode="auto">
                <a:xfrm>
                  <a:off x="2352" y="1248"/>
                  <a:ext cx="0" cy="912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55311" name="Freeform 15"/>
                <p:cNvSpPr>
                  <a:spLocks/>
                </p:cNvSpPr>
                <p:nvPr/>
              </p:nvSpPr>
              <p:spPr bwMode="auto">
                <a:xfrm>
                  <a:off x="2333" y="1242"/>
                  <a:ext cx="31" cy="3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25" y="33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1" h="35">
                      <a:moveTo>
                        <a:pt x="16" y="0"/>
                      </a:moveTo>
                      <a:cubicBezTo>
                        <a:pt x="31" y="22"/>
                        <a:pt x="29" y="11"/>
                        <a:pt x="25" y="33"/>
                      </a:cubicBezTo>
                      <a:cubicBezTo>
                        <a:pt x="0" y="28"/>
                        <a:pt x="9" y="35"/>
                        <a:pt x="16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accent2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55312" name="Freeform 16"/>
                <p:cNvSpPr>
                  <a:spLocks/>
                </p:cNvSpPr>
                <p:nvPr/>
              </p:nvSpPr>
              <p:spPr bwMode="auto">
                <a:xfrm>
                  <a:off x="2341" y="2140"/>
                  <a:ext cx="27" cy="3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7" y="14"/>
                    </a:cxn>
                    <a:cxn ang="0">
                      <a:pos x="1" y="18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7" h="38">
                      <a:moveTo>
                        <a:pt x="11" y="0"/>
                      </a:moveTo>
                      <a:cubicBezTo>
                        <a:pt x="22" y="2"/>
                        <a:pt x="23" y="3"/>
                        <a:pt x="27" y="14"/>
                      </a:cubicBezTo>
                      <a:cubicBezTo>
                        <a:pt x="24" y="33"/>
                        <a:pt x="8" y="38"/>
                        <a:pt x="1" y="18"/>
                      </a:cubicBezTo>
                      <a:cubicBezTo>
                        <a:pt x="4" y="3"/>
                        <a:pt x="0" y="8"/>
                        <a:pt x="11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accent2"/>
                  </a:solidFill>
                  <a:prstDash val="lg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55313" name="Line 17"/>
              <p:cNvSpPr>
                <a:spLocks noChangeShapeType="1"/>
              </p:cNvSpPr>
              <p:nvPr/>
            </p:nvSpPr>
            <p:spPr bwMode="auto">
              <a:xfrm flipV="1">
                <a:off x="2312" y="2092"/>
                <a:ext cx="0" cy="69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5316" name="Freeform 20"/>
              <p:cNvSpPr>
                <a:spLocks/>
              </p:cNvSpPr>
              <p:nvPr/>
            </p:nvSpPr>
            <p:spPr bwMode="auto">
              <a:xfrm rot="5400000" flipH="1">
                <a:off x="2400" y="1728"/>
                <a:ext cx="1392" cy="3504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2404" y="3953"/>
                <a:ext cx="185" cy="112"/>
                <a:chOff x="2400" y="3840"/>
                <a:chExt cx="192" cy="96"/>
              </a:xfrm>
            </p:grpSpPr>
            <p:sp>
              <p:nvSpPr>
                <p:cNvPr id="55318" name="Line 22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55319" name="Line 23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55320" name="Line 24"/>
              <p:cNvSpPr>
                <a:spLocks noChangeShapeType="1"/>
              </p:cNvSpPr>
              <p:nvPr/>
            </p:nvSpPr>
            <p:spPr bwMode="auto">
              <a:xfrm flipH="1" flipV="1">
                <a:off x="2312" y="2784"/>
                <a:ext cx="553" cy="66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5321" name="Line 25"/>
              <p:cNvSpPr>
                <a:spLocks noChangeShapeType="1"/>
              </p:cNvSpPr>
              <p:nvPr/>
            </p:nvSpPr>
            <p:spPr bwMode="auto">
              <a:xfrm>
                <a:off x="2865" y="3452"/>
                <a:ext cx="1384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5323" name="Text Box 27"/>
              <p:cNvSpPr txBox="1">
                <a:spLocks noChangeArrowheads="1"/>
              </p:cNvSpPr>
              <p:nvPr/>
            </p:nvSpPr>
            <p:spPr bwMode="auto">
              <a:xfrm>
                <a:off x="2679" y="3567"/>
                <a:ext cx="422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2 </a:t>
                </a:r>
                <a:r>
                  <a:rPr lang="pl-PL"/>
                  <a:t>B</a:t>
                </a:r>
                <a:r>
                  <a:rPr lang="pl-PL" baseline="-25000"/>
                  <a:t>2</a:t>
                </a:r>
              </a:p>
            </p:txBody>
          </p:sp>
          <p:sp>
            <p:nvSpPr>
              <p:cNvPr id="55327" name="Freeform 31"/>
              <p:cNvSpPr>
                <a:spLocks/>
              </p:cNvSpPr>
              <p:nvPr/>
            </p:nvSpPr>
            <p:spPr bwMode="auto">
              <a:xfrm>
                <a:off x="3696" y="432"/>
                <a:ext cx="1536" cy="3504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>
                <a:off x="4863" y="1539"/>
                <a:ext cx="321" cy="380"/>
                <a:chOff x="4656" y="1536"/>
                <a:chExt cx="212" cy="396"/>
              </a:xfrm>
            </p:grpSpPr>
            <p:sp>
              <p:nvSpPr>
                <p:cNvPr id="5532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5533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704" y="1585"/>
                  <a:ext cx="144" cy="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5533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  <p:sp>
            <p:nvSpPr>
              <p:cNvPr id="55333" name="Line 37"/>
              <p:cNvSpPr>
                <a:spLocks noChangeShapeType="1"/>
              </p:cNvSpPr>
              <p:nvPr/>
            </p:nvSpPr>
            <p:spPr bwMode="auto">
              <a:xfrm flipH="1">
                <a:off x="4487" y="1782"/>
                <a:ext cx="0" cy="87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5337" name="Text Box 41"/>
              <p:cNvSpPr txBox="1">
                <a:spLocks noChangeArrowheads="1"/>
              </p:cNvSpPr>
              <p:nvPr/>
            </p:nvSpPr>
            <p:spPr bwMode="auto">
              <a:xfrm flipH="1">
                <a:off x="4512" y="1728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3</a:t>
                </a:r>
                <a:endParaRPr lang="pl-PL"/>
              </a:p>
            </p:txBody>
          </p:sp>
          <p:sp>
            <p:nvSpPr>
              <p:cNvPr id="55338" name="Text Box 42"/>
              <p:cNvSpPr txBox="1">
                <a:spLocks noChangeArrowheads="1"/>
              </p:cNvSpPr>
              <p:nvPr/>
            </p:nvSpPr>
            <p:spPr bwMode="auto">
              <a:xfrm flipH="1">
                <a:off x="4512" y="2592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3</a:t>
                </a:r>
              </a:p>
            </p:txBody>
          </p:sp>
          <p:sp>
            <p:nvSpPr>
              <p:cNvPr id="55340" name="Line 44"/>
              <p:cNvSpPr>
                <a:spLocks noChangeShapeType="1"/>
              </p:cNvSpPr>
              <p:nvPr/>
            </p:nvSpPr>
            <p:spPr bwMode="auto">
              <a:xfrm flipH="1" flipV="1">
                <a:off x="3696" y="1200"/>
                <a:ext cx="816" cy="60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5341" name="Line 45"/>
              <p:cNvSpPr>
                <a:spLocks noChangeShapeType="1"/>
              </p:cNvSpPr>
              <p:nvPr/>
            </p:nvSpPr>
            <p:spPr bwMode="auto">
              <a:xfrm>
                <a:off x="3696" y="2092"/>
                <a:ext cx="768" cy="5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5342" name="Line 46"/>
              <p:cNvSpPr>
                <a:spLocks noChangeShapeType="1"/>
              </p:cNvSpPr>
              <p:nvPr/>
            </p:nvSpPr>
            <p:spPr bwMode="auto">
              <a:xfrm>
                <a:off x="4464" y="2688"/>
                <a:ext cx="0" cy="69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5343" name="Line 47"/>
            <p:cNvSpPr>
              <a:spLocks noChangeShapeType="1"/>
            </p:cNvSpPr>
            <p:nvPr/>
          </p:nvSpPr>
          <p:spPr bwMode="auto">
            <a:xfrm>
              <a:off x="2880" y="3456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5347" name="Text Box 51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133600" y="685800"/>
            <a:ext cx="6324600" cy="6019800"/>
            <a:chOff x="1344" y="432"/>
            <a:chExt cx="3984" cy="379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44" y="432"/>
              <a:ext cx="2304" cy="2304"/>
              <a:chOff x="1344" y="432"/>
              <a:chExt cx="2448" cy="2448"/>
            </a:xfrm>
          </p:grpSpPr>
          <p:sp>
            <p:nvSpPr>
              <p:cNvPr id="56325" name="Rectangle 5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326" name="Text Box 6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2060" y="1149"/>
              <a:ext cx="257" cy="980"/>
              <a:chOff x="2081" y="1338"/>
              <a:chExt cx="273" cy="1041"/>
            </a:xfrm>
          </p:grpSpPr>
          <p:sp>
            <p:nvSpPr>
              <p:cNvPr id="56328" name="Text Box 8"/>
              <p:cNvSpPr txBox="1">
                <a:spLocks noChangeArrowheads="1"/>
              </p:cNvSpPr>
              <p:nvPr/>
            </p:nvSpPr>
            <p:spPr bwMode="auto">
              <a:xfrm>
                <a:off x="2081" y="1338"/>
                <a:ext cx="273" cy="225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1</a:t>
                </a:r>
                <a:endParaRPr lang="pl-PL"/>
              </a:p>
            </p:txBody>
          </p:sp>
          <p:sp>
            <p:nvSpPr>
              <p:cNvPr id="56329" name="Text Box 9"/>
              <p:cNvSpPr txBox="1">
                <a:spLocks noChangeArrowheads="1"/>
              </p:cNvSpPr>
              <p:nvPr/>
            </p:nvSpPr>
            <p:spPr bwMode="auto">
              <a:xfrm>
                <a:off x="2081" y="2154"/>
                <a:ext cx="273" cy="225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1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293" y="1200"/>
              <a:ext cx="1355" cy="858"/>
              <a:chOff x="2352" y="1248"/>
              <a:chExt cx="1440" cy="912"/>
            </a:xfrm>
          </p:grpSpPr>
          <p:sp>
            <p:nvSpPr>
              <p:cNvPr id="56331" name="Line 11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332" name="Line 12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275" y="1194"/>
              <a:ext cx="33" cy="881"/>
              <a:chOff x="2333" y="1242"/>
              <a:chExt cx="35" cy="936"/>
            </a:xfrm>
          </p:grpSpPr>
          <p:sp>
            <p:nvSpPr>
              <p:cNvPr id="56334" name="Line 14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335" name="Freeform 15"/>
              <p:cNvSpPr>
                <a:spLocks/>
              </p:cNvSpPr>
              <p:nvPr/>
            </p:nvSpPr>
            <p:spPr bwMode="auto">
              <a:xfrm>
                <a:off x="2333" y="1242"/>
                <a:ext cx="31" cy="3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33"/>
                  </a:cxn>
                  <a:cxn ang="0">
                    <a:pos x="16" y="0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31" y="22"/>
                      <a:pt x="29" y="11"/>
                      <a:pt x="25" y="33"/>
                    </a:cubicBezTo>
                    <a:cubicBezTo>
                      <a:pt x="0" y="28"/>
                      <a:pt x="9" y="35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336" name="Freeform 16"/>
              <p:cNvSpPr>
                <a:spLocks/>
              </p:cNvSpPr>
              <p:nvPr/>
            </p:nvSpPr>
            <p:spPr bwMode="auto">
              <a:xfrm>
                <a:off x="2341" y="2140"/>
                <a:ext cx="27" cy="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7" y="14"/>
                  </a:cxn>
                  <a:cxn ang="0">
                    <a:pos x="1" y="18"/>
                  </a:cxn>
                  <a:cxn ang="0">
                    <a:pos x="11" y="0"/>
                  </a:cxn>
                </a:cxnLst>
                <a:rect l="0" t="0" r="r" b="b"/>
                <a:pathLst>
                  <a:path w="27" h="38">
                    <a:moveTo>
                      <a:pt x="11" y="0"/>
                    </a:moveTo>
                    <a:cubicBezTo>
                      <a:pt x="22" y="2"/>
                      <a:pt x="23" y="3"/>
                      <a:pt x="27" y="14"/>
                    </a:cubicBezTo>
                    <a:cubicBezTo>
                      <a:pt x="24" y="33"/>
                      <a:pt x="8" y="38"/>
                      <a:pt x="1" y="18"/>
                    </a:cubicBezTo>
                    <a:cubicBezTo>
                      <a:pt x="4" y="3"/>
                      <a:pt x="0" y="8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 flipV="1">
              <a:off x="2293" y="2058"/>
              <a:ext cx="0" cy="67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6340" name="Freeform 20"/>
            <p:cNvSpPr>
              <a:spLocks/>
            </p:cNvSpPr>
            <p:nvPr/>
          </p:nvSpPr>
          <p:spPr bwMode="auto">
            <a:xfrm rot="5400000" flipH="1">
              <a:off x="2304" y="1776"/>
              <a:ext cx="1488" cy="340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2448" y="3936"/>
              <a:ext cx="180" cy="119"/>
              <a:chOff x="2400" y="3840"/>
              <a:chExt cx="192" cy="96"/>
            </a:xfrm>
          </p:grpSpPr>
          <p:sp>
            <p:nvSpPr>
              <p:cNvPr id="56342" name="Line 22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343" name="Line 23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6344" name="Line 24"/>
            <p:cNvSpPr>
              <a:spLocks noChangeShapeType="1"/>
            </p:cNvSpPr>
            <p:nvPr/>
          </p:nvSpPr>
          <p:spPr bwMode="auto">
            <a:xfrm flipH="1" flipV="1">
              <a:off x="2286" y="2736"/>
              <a:ext cx="538" cy="71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>
              <a:off x="2824" y="3450"/>
              <a:ext cx="134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2637" y="3580"/>
              <a:ext cx="422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 </a:t>
              </a:r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56351" name="Freeform 31"/>
            <p:cNvSpPr>
              <a:spLocks/>
            </p:cNvSpPr>
            <p:nvPr/>
          </p:nvSpPr>
          <p:spPr bwMode="auto">
            <a:xfrm>
              <a:off x="3648" y="432"/>
              <a:ext cx="1680" cy="340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944" y="1488"/>
              <a:ext cx="384" cy="378"/>
              <a:chOff x="4656" y="1536"/>
              <a:chExt cx="212" cy="404"/>
            </a:xfrm>
          </p:grpSpPr>
          <p:sp>
            <p:nvSpPr>
              <p:cNvPr id="56353" name="Text Box 33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56354" name="Text Box 34"/>
              <p:cNvSpPr txBox="1">
                <a:spLocks noChangeArrowheads="1"/>
              </p:cNvSpPr>
              <p:nvPr/>
            </p:nvSpPr>
            <p:spPr bwMode="auto">
              <a:xfrm>
                <a:off x="4704" y="1585"/>
                <a:ext cx="144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56355" name="Text Box 35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 flipH="1">
              <a:off x="4454" y="1732"/>
              <a:ext cx="48" cy="862"/>
              <a:chOff x="2909" y="1962"/>
              <a:chExt cx="34" cy="922"/>
            </a:xfrm>
          </p:grpSpPr>
          <p:sp>
            <p:nvSpPr>
              <p:cNvPr id="56357" name="Line 37"/>
              <p:cNvSpPr>
                <a:spLocks noChangeShapeType="1"/>
              </p:cNvSpPr>
              <p:nvPr/>
            </p:nvSpPr>
            <p:spPr bwMode="auto">
              <a:xfrm>
                <a:off x="2928" y="196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358" name="Freeform 38"/>
              <p:cNvSpPr>
                <a:spLocks/>
              </p:cNvSpPr>
              <p:nvPr/>
            </p:nvSpPr>
            <p:spPr bwMode="auto">
              <a:xfrm>
                <a:off x="2909" y="1962"/>
                <a:ext cx="34" cy="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22"/>
                  </a:cxn>
                  <a:cxn ang="0">
                    <a:pos x="9" y="26"/>
                  </a:cxn>
                  <a:cxn ang="0">
                    <a:pos x="17" y="0"/>
                  </a:cxn>
                </a:cxnLst>
                <a:rect l="0" t="0" r="r" b="b"/>
                <a:pathLst>
                  <a:path w="34" h="27">
                    <a:moveTo>
                      <a:pt x="17" y="0"/>
                    </a:moveTo>
                    <a:cubicBezTo>
                      <a:pt x="28" y="3"/>
                      <a:pt x="34" y="9"/>
                      <a:pt x="27" y="22"/>
                    </a:cubicBezTo>
                    <a:cubicBezTo>
                      <a:pt x="24" y="27"/>
                      <a:pt x="15" y="25"/>
                      <a:pt x="9" y="26"/>
                    </a:cubicBezTo>
                    <a:cubicBezTo>
                      <a:pt x="5" y="13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359" name="Freeform 39"/>
              <p:cNvSpPr>
                <a:spLocks/>
              </p:cNvSpPr>
              <p:nvPr/>
            </p:nvSpPr>
            <p:spPr bwMode="auto">
              <a:xfrm>
                <a:off x="2914" y="2858"/>
                <a:ext cx="28" cy="2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8" y="10"/>
                  </a:cxn>
                  <a:cxn ang="0">
                    <a:pos x="8" y="26"/>
                  </a:cxn>
                  <a:cxn ang="0">
                    <a:pos x="12" y="0"/>
                  </a:cxn>
                </a:cxnLst>
                <a:rect l="0" t="0" r="r" b="b"/>
                <a:pathLst>
                  <a:path w="28" h="26">
                    <a:moveTo>
                      <a:pt x="12" y="0"/>
                    </a:moveTo>
                    <a:cubicBezTo>
                      <a:pt x="26" y="5"/>
                      <a:pt x="22" y="0"/>
                      <a:pt x="28" y="10"/>
                    </a:cubicBezTo>
                    <a:cubicBezTo>
                      <a:pt x="25" y="22"/>
                      <a:pt x="17" y="20"/>
                      <a:pt x="8" y="26"/>
                    </a:cubicBezTo>
                    <a:cubicBezTo>
                      <a:pt x="5" y="18"/>
                      <a:pt x="0" y="0"/>
                      <a:pt x="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4506" y="1726"/>
              <a:ext cx="257" cy="976"/>
              <a:chOff x="4428" y="1913"/>
              <a:chExt cx="184" cy="1045"/>
            </a:xfrm>
          </p:grpSpPr>
          <p:sp>
            <p:nvSpPr>
              <p:cNvPr id="56361" name="Text Box 41"/>
              <p:cNvSpPr txBox="1">
                <a:spLocks noChangeArrowheads="1"/>
              </p:cNvSpPr>
              <p:nvPr/>
            </p:nvSpPr>
            <p:spPr bwMode="auto">
              <a:xfrm flipH="1">
                <a:off x="4428" y="1913"/>
                <a:ext cx="184" cy="227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3</a:t>
                </a:r>
                <a:endParaRPr lang="pl-PL"/>
              </a:p>
            </p:txBody>
          </p:sp>
          <p:sp>
            <p:nvSpPr>
              <p:cNvPr id="56362" name="Text Box 42"/>
              <p:cNvSpPr txBox="1">
                <a:spLocks noChangeArrowheads="1"/>
              </p:cNvSpPr>
              <p:nvPr/>
            </p:nvSpPr>
            <p:spPr bwMode="auto">
              <a:xfrm flipH="1">
                <a:off x="4428" y="2731"/>
                <a:ext cx="184" cy="227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3</a:t>
                </a:r>
              </a:p>
            </p:txBody>
          </p:sp>
        </p:grpSp>
        <p:grpSp>
          <p:nvGrpSpPr>
            <p:cNvPr id="11" name="Group 43"/>
            <p:cNvGrpSpPr>
              <a:grpSpLocks/>
            </p:cNvGrpSpPr>
            <p:nvPr/>
          </p:nvGrpSpPr>
          <p:grpSpPr bwMode="auto">
            <a:xfrm>
              <a:off x="3648" y="1194"/>
              <a:ext cx="806" cy="1390"/>
              <a:chOff x="3792" y="1248"/>
              <a:chExt cx="576" cy="1488"/>
            </a:xfrm>
          </p:grpSpPr>
          <p:sp>
            <p:nvSpPr>
              <p:cNvPr id="56364" name="Line 44"/>
              <p:cNvSpPr>
                <a:spLocks noChangeShapeType="1"/>
              </p:cNvSpPr>
              <p:nvPr/>
            </p:nvSpPr>
            <p:spPr bwMode="auto">
              <a:xfrm flipH="1" flipV="1">
                <a:off x="3792" y="1248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6365" name="Line 45"/>
              <p:cNvSpPr>
                <a:spLocks noChangeShapeType="1"/>
              </p:cNvSpPr>
              <p:nvPr/>
            </p:nvSpPr>
            <p:spPr bwMode="auto">
              <a:xfrm>
                <a:off x="3792" y="216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6366" name="Line 46"/>
            <p:cNvSpPr>
              <a:spLocks noChangeShapeType="1"/>
            </p:cNvSpPr>
            <p:nvPr/>
          </p:nvSpPr>
          <p:spPr bwMode="auto">
            <a:xfrm>
              <a:off x="4454" y="2584"/>
              <a:ext cx="0" cy="67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6367" name="Line 47"/>
            <p:cNvSpPr>
              <a:spLocks noChangeShapeType="1"/>
            </p:cNvSpPr>
            <p:nvPr/>
          </p:nvSpPr>
          <p:spPr bwMode="auto">
            <a:xfrm>
              <a:off x="2832" y="3456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6370" name="Text Box 50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133600" y="685800"/>
            <a:ext cx="6400800" cy="6019800"/>
            <a:chOff x="1344" y="432"/>
            <a:chExt cx="4032" cy="379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44" y="432"/>
              <a:ext cx="2112" cy="2112"/>
              <a:chOff x="1344" y="432"/>
              <a:chExt cx="2448" cy="2448"/>
            </a:xfrm>
          </p:grpSpPr>
          <p:sp>
            <p:nvSpPr>
              <p:cNvPr id="58373" name="Rectangle 5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374" name="Text Box 6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1920" y="100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1920" y="182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214" y="1136"/>
              <a:ext cx="1242" cy="787"/>
              <a:chOff x="2352" y="1248"/>
              <a:chExt cx="1440" cy="912"/>
            </a:xfrm>
          </p:grpSpPr>
          <p:sp>
            <p:nvSpPr>
              <p:cNvPr id="58379" name="Line 11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380" name="Line 12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197" y="1131"/>
              <a:ext cx="30" cy="807"/>
              <a:chOff x="2333" y="1242"/>
              <a:chExt cx="35" cy="936"/>
            </a:xfrm>
          </p:grpSpPr>
          <p:sp>
            <p:nvSpPr>
              <p:cNvPr id="58382" name="Line 14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383" name="Freeform 15"/>
              <p:cNvSpPr>
                <a:spLocks/>
              </p:cNvSpPr>
              <p:nvPr/>
            </p:nvSpPr>
            <p:spPr bwMode="auto">
              <a:xfrm>
                <a:off x="2333" y="1242"/>
                <a:ext cx="31" cy="3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33"/>
                  </a:cxn>
                  <a:cxn ang="0">
                    <a:pos x="16" y="0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31" y="22"/>
                      <a:pt x="29" y="11"/>
                      <a:pt x="25" y="33"/>
                    </a:cubicBezTo>
                    <a:cubicBezTo>
                      <a:pt x="0" y="28"/>
                      <a:pt x="9" y="35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384" name="Freeform 16"/>
              <p:cNvSpPr>
                <a:spLocks/>
              </p:cNvSpPr>
              <p:nvPr/>
            </p:nvSpPr>
            <p:spPr bwMode="auto">
              <a:xfrm>
                <a:off x="2341" y="2140"/>
                <a:ext cx="27" cy="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7" y="14"/>
                  </a:cxn>
                  <a:cxn ang="0">
                    <a:pos x="1" y="18"/>
                  </a:cxn>
                  <a:cxn ang="0">
                    <a:pos x="11" y="0"/>
                  </a:cxn>
                </a:cxnLst>
                <a:rect l="0" t="0" r="r" b="b"/>
                <a:pathLst>
                  <a:path w="27" h="38">
                    <a:moveTo>
                      <a:pt x="11" y="0"/>
                    </a:moveTo>
                    <a:cubicBezTo>
                      <a:pt x="22" y="2"/>
                      <a:pt x="23" y="3"/>
                      <a:pt x="27" y="14"/>
                    </a:cubicBezTo>
                    <a:cubicBezTo>
                      <a:pt x="24" y="33"/>
                      <a:pt x="8" y="38"/>
                      <a:pt x="1" y="18"/>
                    </a:cubicBezTo>
                    <a:cubicBezTo>
                      <a:pt x="4" y="3"/>
                      <a:pt x="0" y="8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 flipV="1">
              <a:off x="2214" y="1923"/>
              <a:ext cx="0" cy="62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8388" name="Freeform 20"/>
            <p:cNvSpPr>
              <a:spLocks/>
            </p:cNvSpPr>
            <p:nvPr/>
          </p:nvSpPr>
          <p:spPr bwMode="auto">
            <a:xfrm rot="5400000" flipH="1">
              <a:off x="2088" y="1800"/>
              <a:ext cx="1680" cy="316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352" y="3888"/>
              <a:ext cx="166" cy="135"/>
              <a:chOff x="2400" y="3840"/>
              <a:chExt cx="192" cy="96"/>
            </a:xfrm>
          </p:grpSpPr>
          <p:sp>
            <p:nvSpPr>
              <p:cNvPr id="58390" name="Line 22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391" name="Line 23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8392" name="Line 24"/>
            <p:cNvSpPr>
              <a:spLocks noChangeShapeType="1"/>
            </p:cNvSpPr>
            <p:nvPr/>
          </p:nvSpPr>
          <p:spPr bwMode="auto">
            <a:xfrm flipH="1" flipV="1">
              <a:off x="2219" y="2544"/>
              <a:ext cx="501" cy="80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8393" name="Line 25"/>
            <p:cNvSpPr>
              <a:spLocks noChangeShapeType="1"/>
            </p:cNvSpPr>
            <p:nvPr/>
          </p:nvSpPr>
          <p:spPr bwMode="auto">
            <a:xfrm>
              <a:off x="2720" y="3350"/>
              <a:ext cx="125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8395" name="Text Box 27"/>
            <p:cNvSpPr txBox="1">
              <a:spLocks noChangeArrowheads="1"/>
            </p:cNvSpPr>
            <p:nvPr/>
          </p:nvSpPr>
          <p:spPr bwMode="auto">
            <a:xfrm>
              <a:off x="2532" y="3510"/>
              <a:ext cx="422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 </a:t>
              </a:r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58399" name="Freeform 31"/>
            <p:cNvSpPr>
              <a:spLocks/>
            </p:cNvSpPr>
            <p:nvPr/>
          </p:nvSpPr>
          <p:spPr bwMode="auto">
            <a:xfrm>
              <a:off x="3456" y="432"/>
              <a:ext cx="1920" cy="3120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4915" y="1417"/>
              <a:ext cx="413" cy="368"/>
              <a:chOff x="4656" y="1536"/>
              <a:chExt cx="212" cy="430"/>
            </a:xfrm>
          </p:grpSpPr>
          <p:sp>
            <p:nvSpPr>
              <p:cNvPr id="58401" name="Text Box 33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58402" name="Text Box 34"/>
              <p:cNvSpPr txBox="1">
                <a:spLocks noChangeArrowheads="1"/>
              </p:cNvSpPr>
              <p:nvPr/>
            </p:nvSpPr>
            <p:spPr bwMode="auto">
              <a:xfrm>
                <a:off x="4704" y="1585"/>
                <a:ext cx="144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58403" name="Text Box 35"/>
              <p:cNvSpPr txBox="1">
                <a:spLocks noChangeArrowheads="1"/>
              </p:cNvSpPr>
              <p:nvPr/>
            </p:nvSpPr>
            <p:spPr bwMode="auto">
              <a:xfrm>
                <a:off x="4752" y="1629"/>
                <a:ext cx="116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 flipH="1">
              <a:off x="4378" y="1623"/>
              <a:ext cx="54" cy="788"/>
              <a:chOff x="2909" y="1962"/>
              <a:chExt cx="34" cy="922"/>
            </a:xfrm>
          </p:grpSpPr>
          <p:sp>
            <p:nvSpPr>
              <p:cNvPr id="58405" name="Line 37"/>
              <p:cNvSpPr>
                <a:spLocks noChangeShapeType="1"/>
              </p:cNvSpPr>
              <p:nvPr/>
            </p:nvSpPr>
            <p:spPr bwMode="auto">
              <a:xfrm>
                <a:off x="2928" y="196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406" name="Freeform 38"/>
              <p:cNvSpPr>
                <a:spLocks/>
              </p:cNvSpPr>
              <p:nvPr/>
            </p:nvSpPr>
            <p:spPr bwMode="auto">
              <a:xfrm>
                <a:off x="2909" y="1962"/>
                <a:ext cx="34" cy="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22"/>
                  </a:cxn>
                  <a:cxn ang="0">
                    <a:pos x="9" y="26"/>
                  </a:cxn>
                  <a:cxn ang="0">
                    <a:pos x="17" y="0"/>
                  </a:cxn>
                </a:cxnLst>
                <a:rect l="0" t="0" r="r" b="b"/>
                <a:pathLst>
                  <a:path w="34" h="27">
                    <a:moveTo>
                      <a:pt x="17" y="0"/>
                    </a:moveTo>
                    <a:cubicBezTo>
                      <a:pt x="28" y="3"/>
                      <a:pt x="34" y="9"/>
                      <a:pt x="27" y="22"/>
                    </a:cubicBezTo>
                    <a:cubicBezTo>
                      <a:pt x="24" y="27"/>
                      <a:pt x="15" y="25"/>
                      <a:pt x="9" y="26"/>
                    </a:cubicBezTo>
                    <a:cubicBezTo>
                      <a:pt x="5" y="13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407" name="Freeform 39"/>
              <p:cNvSpPr>
                <a:spLocks/>
              </p:cNvSpPr>
              <p:nvPr/>
            </p:nvSpPr>
            <p:spPr bwMode="auto">
              <a:xfrm>
                <a:off x="2914" y="2858"/>
                <a:ext cx="28" cy="2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8" y="10"/>
                  </a:cxn>
                  <a:cxn ang="0">
                    <a:pos x="8" y="26"/>
                  </a:cxn>
                  <a:cxn ang="0">
                    <a:pos x="12" y="0"/>
                  </a:cxn>
                </a:cxnLst>
                <a:rect l="0" t="0" r="r" b="b"/>
                <a:pathLst>
                  <a:path w="28" h="26">
                    <a:moveTo>
                      <a:pt x="12" y="0"/>
                    </a:moveTo>
                    <a:cubicBezTo>
                      <a:pt x="26" y="5"/>
                      <a:pt x="22" y="0"/>
                      <a:pt x="28" y="10"/>
                    </a:cubicBezTo>
                    <a:cubicBezTo>
                      <a:pt x="25" y="22"/>
                      <a:pt x="17" y="20"/>
                      <a:pt x="8" y="26"/>
                    </a:cubicBezTo>
                    <a:cubicBezTo>
                      <a:pt x="5" y="18"/>
                      <a:pt x="0" y="0"/>
                      <a:pt x="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4459" y="1608"/>
              <a:ext cx="258" cy="912"/>
              <a:chOff x="4442" y="1903"/>
              <a:chExt cx="161" cy="1066"/>
            </a:xfrm>
          </p:grpSpPr>
          <p:sp>
            <p:nvSpPr>
              <p:cNvPr id="58409" name="Text Box 41"/>
              <p:cNvSpPr txBox="1">
                <a:spLocks noChangeArrowheads="1"/>
              </p:cNvSpPr>
              <p:nvPr/>
            </p:nvSpPr>
            <p:spPr bwMode="auto">
              <a:xfrm flipH="1">
                <a:off x="4442" y="1903"/>
                <a:ext cx="160" cy="248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3</a:t>
                </a:r>
                <a:endParaRPr lang="pl-PL"/>
              </a:p>
            </p:txBody>
          </p:sp>
          <p:sp>
            <p:nvSpPr>
              <p:cNvPr id="58410" name="Text Box 42"/>
              <p:cNvSpPr txBox="1">
                <a:spLocks noChangeArrowheads="1"/>
              </p:cNvSpPr>
              <p:nvPr/>
            </p:nvSpPr>
            <p:spPr bwMode="auto">
              <a:xfrm flipH="1">
                <a:off x="4442" y="2721"/>
                <a:ext cx="161" cy="248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3</a:t>
                </a:r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3456" y="1130"/>
              <a:ext cx="922" cy="1273"/>
              <a:chOff x="3792" y="1248"/>
              <a:chExt cx="576" cy="1488"/>
            </a:xfrm>
          </p:grpSpPr>
          <p:sp>
            <p:nvSpPr>
              <p:cNvPr id="58412" name="Line 44"/>
              <p:cNvSpPr>
                <a:spLocks noChangeShapeType="1"/>
              </p:cNvSpPr>
              <p:nvPr/>
            </p:nvSpPr>
            <p:spPr bwMode="auto">
              <a:xfrm flipH="1" flipV="1">
                <a:off x="3792" y="1248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8413" name="Line 45"/>
              <p:cNvSpPr>
                <a:spLocks noChangeShapeType="1"/>
              </p:cNvSpPr>
              <p:nvPr/>
            </p:nvSpPr>
            <p:spPr bwMode="auto">
              <a:xfrm>
                <a:off x="3792" y="216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8414" name="Line 46"/>
            <p:cNvSpPr>
              <a:spLocks noChangeShapeType="1"/>
            </p:cNvSpPr>
            <p:nvPr/>
          </p:nvSpPr>
          <p:spPr bwMode="auto">
            <a:xfrm>
              <a:off x="4378" y="2403"/>
              <a:ext cx="0" cy="61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8415" name="Line 47"/>
            <p:cNvSpPr>
              <a:spLocks noChangeShapeType="1"/>
            </p:cNvSpPr>
            <p:nvPr/>
          </p:nvSpPr>
          <p:spPr bwMode="auto">
            <a:xfrm>
              <a:off x="2736" y="3360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8419" name="Text Box 51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057400" y="609600"/>
            <a:ext cx="6477000" cy="5943600"/>
            <a:chOff x="1296" y="384"/>
            <a:chExt cx="4080" cy="37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96" y="384"/>
              <a:ext cx="2064" cy="2064"/>
              <a:chOff x="1344" y="432"/>
              <a:chExt cx="2448" cy="2448"/>
            </a:xfrm>
          </p:grpSpPr>
          <p:sp>
            <p:nvSpPr>
              <p:cNvPr id="59397" name="Rectangle 5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398" name="Text Box 6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925" y="1016"/>
              <a:ext cx="257" cy="900"/>
              <a:chOff x="2066" y="1326"/>
              <a:chExt cx="305" cy="1067"/>
            </a:xfrm>
          </p:grpSpPr>
          <p:sp>
            <p:nvSpPr>
              <p:cNvPr id="59400" name="Text Box 8"/>
              <p:cNvSpPr txBox="1">
                <a:spLocks noChangeArrowheads="1"/>
              </p:cNvSpPr>
              <p:nvPr/>
            </p:nvSpPr>
            <p:spPr bwMode="auto">
              <a:xfrm>
                <a:off x="2066" y="1326"/>
                <a:ext cx="305" cy="251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1</a:t>
                </a:r>
                <a:endParaRPr lang="pl-PL"/>
              </a:p>
            </p:txBody>
          </p:sp>
          <p:sp>
            <p:nvSpPr>
              <p:cNvPr id="59401" name="Text Box 9"/>
              <p:cNvSpPr txBox="1">
                <a:spLocks noChangeArrowheads="1"/>
              </p:cNvSpPr>
              <p:nvPr/>
            </p:nvSpPr>
            <p:spPr bwMode="auto">
              <a:xfrm>
                <a:off x="2066" y="2142"/>
                <a:ext cx="305" cy="251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1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160" y="1056"/>
              <a:ext cx="1214" cy="769"/>
              <a:chOff x="2352" y="1248"/>
              <a:chExt cx="1440" cy="912"/>
            </a:xfrm>
          </p:grpSpPr>
          <p:sp>
            <p:nvSpPr>
              <p:cNvPr id="59403" name="Line 11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404" name="Line 12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130" y="1067"/>
              <a:ext cx="29" cy="789"/>
              <a:chOff x="2333" y="1242"/>
              <a:chExt cx="35" cy="936"/>
            </a:xfrm>
          </p:grpSpPr>
          <p:sp>
            <p:nvSpPr>
              <p:cNvPr id="59406" name="Line 14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407" name="Freeform 15"/>
              <p:cNvSpPr>
                <a:spLocks/>
              </p:cNvSpPr>
              <p:nvPr/>
            </p:nvSpPr>
            <p:spPr bwMode="auto">
              <a:xfrm>
                <a:off x="2333" y="1242"/>
                <a:ext cx="31" cy="3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33"/>
                  </a:cxn>
                  <a:cxn ang="0">
                    <a:pos x="16" y="0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31" y="22"/>
                      <a:pt x="29" y="11"/>
                      <a:pt x="25" y="33"/>
                    </a:cubicBezTo>
                    <a:cubicBezTo>
                      <a:pt x="0" y="28"/>
                      <a:pt x="9" y="35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408" name="Freeform 16"/>
              <p:cNvSpPr>
                <a:spLocks/>
              </p:cNvSpPr>
              <p:nvPr/>
            </p:nvSpPr>
            <p:spPr bwMode="auto">
              <a:xfrm>
                <a:off x="2341" y="2140"/>
                <a:ext cx="27" cy="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7" y="14"/>
                  </a:cxn>
                  <a:cxn ang="0">
                    <a:pos x="1" y="18"/>
                  </a:cxn>
                  <a:cxn ang="0">
                    <a:pos x="11" y="0"/>
                  </a:cxn>
                </a:cxnLst>
                <a:rect l="0" t="0" r="r" b="b"/>
                <a:pathLst>
                  <a:path w="27" h="38">
                    <a:moveTo>
                      <a:pt x="11" y="0"/>
                    </a:moveTo>
                    <a:cubicBezTo>
                      <a:pt x="22" y="2"/>
                      <a:pt x="23" y="3"/>
                      <a:pt x="27" y="14"/>
                    </a:cubicBezTo>
                    <a:cubicBezTo>
                      <a:pt x="24" y="33"/>
                      <a:pt x="8" y="38"/>
                      <a:pt x="1" y="18"/>
                    </a:cubicBezTo>
                    <a:cubicBezTo>
                      <a:pt x="4" y="3"/>
                      <a:pt x="0" y="8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 flipV="1">
              <a:off x="2146" y="1841"/>
              <a:ext cx="0" cy="60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 rot="5400000" flipH="1">
              <a:off x="1992" y="1752"/>
              <a:ext cx="1680" cy="3072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2304" y="3840"/>
              <a:ext cx="161" cy="135"/>
              <a:chOff x="2226" y="3859"/>
              <a:chExt cx="161" cy="135"/>
            </a:xfrm>
          </p:grpSpPr>
          <p:sp>
            <p:nvSpPr>
              <p:cNvPr id="59414" name="Line 22"/>
              <p:cNvSpPr>
                <a:spLocks noChangeShapeType="1"/>
              </p:cNvSpPr>
              <p:nvPr/>
            </p:nvSpPr>
            <p:spPr bwMode="auto">
              <a:xfrm>
                <a:off x="2226" y="3859"/>
                <a:ext cx="81" cy="1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415" name="Line 23"/>
              <p:cNvSpPr>
                <a:spLocks noChangeShapeType="1"/>
              </p:cNvSpPr>
              <p:nvPr/>
            </p:nvSpPr>
            <p:spPr bwMode="auto">
              <a:xfrm>
                <a:off x="2307" y="3859"/>
                <a:ext cx="80" cy="1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9416" name="Line 24"/>
            <p:cNvSpPr>
              <a:spLocks noChangeShapeType="1"/>
            </p:cNvSpPr>
            <p:nvPr/>
          </p:nvSpPr>
          <p:spPr bwMode="auto">
            <a:xfrm flipH="1" flipV="1">
              <a:off x="2145" y="2448"/>
              <a:ext cx="485" cy="80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9417" name="Line 25"/>
            <p:cNvSpPr>
              <a:spLocks noChangeShapeType="1"/>
            </p:cNvSpPr>
            <p:nvPr/>
          </p:nvSpPr>
          <p:spPr bwMode="auto">
            <a:xfrm>
              <a:off x="2630" y="3254"/>
              <a:ext cx="1213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9419" name="Text Box 27"/>
            <p:cNvSpPr txBox="1">
              <a:spLocks noChangeArrowheads="1"/>
            </p:cNvSpPr>
            <p:nvPr/>
          </p:nvSpPr>
          <p:spPr bwMode="auto">
            <a:xfrm>
              <a:off x="2442" y="3413"/>
              <a:ext cx="422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 </a:t>
              </a:r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59423" name="Freeform 31"/>
            <p:cNvSpPr>
              <a:spLocks/>
            </p:cNvSpPr>
            <p:nvPr/>
          </p:nvSpPr>
          <p:spPr bwMode="auto">
            <a:xfrm>
              <a:off x="3360" y="384"/>
              <a:ext cx="2016" cy="3072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892" y="1354"/>
              <a:ext cx="388" cy="366"/>
              <a:chOff x="4656" y="1536"/>
              <a:chExt cx="212" cy="435"/>
            </a:xfrm>
          </p:grpSpPr>
          <p:sp>
            <p:nvSpPr>
              <p:cNvPr id="59425" name="Text Box 33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59426" name="Text Box 34"/>
              <p:cNvSpPr txBox="1">
                <a:spLocks noChangeArrowheads="1"/>
              </p:cNvSpPr>
              <p:nvPr/>
            </p:nvSpPr>
            <p:spPr bwMode="auto">
              <a:xfrm>
                <a:off x="4704" y="1586"/>
                <a:ext cx="144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59427" name="Text Box 35"/>
              <p:cNvSpPr txBox="1">
                <a:spLocks noChangeArrowheads="1"/>
              </p:cNvSpPr>
              <p:nvPr/>
            </p:nvSpPr>
            <p:spPr bwMode="auto">
              <a:xfrm>
                <a:off x="4752" y="1629"/>
                <a:ext cx="116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 flipH="1">
              <a:off x="4328" y="1556"/>
              <a:ext cx="57" cy="777"/>
              <a:chOff x="2909" y="1962"/>
              <a:chExt cx="34" cy="922"/>
            </a:xfrm>
          </p:grpSpPr>
          <p:sp>
            <p:nvSpPr>
              <p:cNvPr id="59429" name="Line 37"/>
              <p:cNvSpPr>
                <a:spLocks noChangeShapeType="1"/>
              </p:cNvSpPr>
              <p:nvPr/>
            </p:nvSpPr>
            <p:spPr bwMode="auto">
              <a:xfrm>
                <a:off x="2928" y="196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430" name="Freeform 38"/>
              <p:cNvSpPr>
                <a:spLocks/>
              </p:cNvSpPr>
              <p:nvPr/>
            </p:nvSpPr>
            <p:spPr bwMode="auto">
              <a:xfrm>
                <a:off x="2909" y="1962"/>
                <a:ext cx="34" cy="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22"/>
                  </a:cxn>
                  <a:cxn ang="0">
                    <a:pos x="9" y="26"/>
                  </a:cxn>
                  <a:cxn ang="0">
                    <a:pos x="17" y="0"/>
                  </a:cxn>
                </a:cxnLst>
                <a:rect l="0" t="0" r="r" b="b"/>
                <a:pathLst>
                  <a:path w="34" h="27">
                    <a:moveTo>
                      <a:pt x="17" y="0"/>
                    </a:moveTo>
                    <a:cubicBezTo>
                      <a:pt x="28" y="3"/>
                      <a:pt x="34" y="9"/>
                      <a:pt x="27" y="22"/>
                    </a:cubicBezTo>
                    <a:cubicBezTo>
                      <a:pt x="24" y="27"/>
                      <a:pt x="15" y="25"/>
                      <a:pt x="9" y="26"/>
                    </a:cubicBezTo>
                    <a:cubicBezTo>
                      <a:pt x="5" y="13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2914" y="2858"/>
                <a:ext cx="28" cy="2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8" y="10"/>
                  </a:cxn>
                  <a:cxn ang="0">
                    <a:pos x="8" y="26"/>
                  </a:cxn>
                  <a:cxn ang="0">
                    <a:pos x="12" y="0"/>
                  </a:cxn>
                </a:cxnLst>
                <a:rect l="0" t="0" r="r" b="b"/>
                <a:pathLst>
                  <a:path w="28" h="26">
                    <a:moveTo>
                      <a:pt x="12" y="0"/>
                    </a:moveTo>
                    <a:cubicBezTo>
                      <a:pt x="26" y="5"/>
                      <a:pt x="22" y="0"/>
                      <a:pt x="28" y="10"/>
                    </a:cubicBezTo>
                    <a:cubicBezTo>
                      <a:pt x="25" y="22"/>
                      <a:pt x="17" y="20"/>
                      <a:pt x="8" y="26"/>
                    </a:cubicBezTo>
                    <a:cubicBezTo>
                      <a:pt x="5" y="18"/>
                      <a:pt x="0" y="0"/>
                      <a:pt x="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4423" y="1541"/>
              <a:ext cx="257" cy="901"/>
              <a:chOff x="4448" y="1902"/>
              <a:chExt cx="153" cy="1070"/>
            </a:xfrm>
          </p:grpSpPr>
          <p:sp>
            <p:nvSpPr>
              <p:cNvPr id="59433" name="Text Box 41"/>
              <p:cNvSpPr txBox="1">
                <a:spLocks noChangeArrowheads="1"/>
              </p:cNvSpPr>
              <p:nvPr/>
            </p:nvSpPr>
            <p:spPr bwMode="auto">
              <a:xfrm flipH="1">
                <a:off x="4448" y="1902"/>
                <a:ext cx="153" cy="25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3</a:t>
                </a:r>
                <a:endParaRPr lang="pl-PL"/>
              </a:p>
            </p:txBody>
          </p:sp>
          <p:sp>
            <p:nvSpPr>
              <p:cNvPr id="59434" name="Text Box 42"/>
              <p:cNvSpPr txBox="1">
                <a:spLocks noChangeArrowheads="1"/>
              </p:cNvSpPr>
              <p:nvPr/>
            </p:nvSpPr>
            <p:spPr bwMode="auto">
              <a:xfrm flipH="1">
                <a:off x="4448" y="2720"/>
                <a:ext cx="153" cy="25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3</a:t>
                </a:r>
              </a:p>
            </p:txBody>
          </p:sp>
        </p:grpSp>
        <p:sp>
          <p:nvSpPr>
            <p:cNvPr id="59436" name="Line 44"/>
            <p:cNvSpPr>
              <a:spLocks noChangeShapeType="1"/>
            </p:cNvSpPr>
            <p:nvPr/>
          </p:nvSpPr>
          <p:spPr bwMode="auto">
            <a:xfrm flipH="1" flipV="1">
              <a:off x="3360" y="1071"/>
              <a:ext cx="968" cy="48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9437" name="Line 45"/>
            <p:cNvSpPr>
              <a:spLocks noChangeShapeType="1"/>
            </p:cNvSpPr>
            <p:nvPr/>
          </p:nvSpPr>
          <p:spPr bwMode="auto">
            <a:xfrm>
              <a:off x="3360" y="1839"/>
              <a:ext cx="968" cy="48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9438" name="Line 46"/>
            <p:cNvSpPr>
              <a:spLocks noChangeShapeType="1"/>
            </p:cNvSpPr>
            <p:nvPr/>
          </p:nvSpPr>
          <p:spPr bwMode="auto">
            <a:xfrm>
              <a:off x="4328" y="2324"/>
              <a:ext cx="0" cy="60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9439" name="Line 47"/>
            <p:cNvSpPr>
              <a:spLocks noChangeShapeType="1"/>
            </p:cNvSpPr>
            <p:nvPr/>
          </p:nvSpPr>
          <p:spPr bwMode="auto">
            <a:xfrm>
              <a:off x="2640" y="3264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59443" name="Text Box 51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76470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Układ trzech rzutni.</a:t>
            </a:r>
          </a:p>
          <a:p>
            <a:r>
              <a:rPr lang="pl-PL" sz="2800" dirty="0" smtClean="0"/>
              <a:t>W przypadku przedmiotów o bardziej skomplikowanych kształtach do jednoznacznego odwzorowania stosujemy układ trzech rzutni wzajemnie prostopadłych.</a:t>
            </a:r>
          </a:p>
          <a:p>
            <a:endParaRPr lang="pl-PL" sz="2800" dirty="0" smtClean="0"/>
          </a:p>
          <a:p>
            <a:r>
              <a:rPr lang="pl-PL" sz="2800" dirty="0" smtClean="0"/>
              <a:t>Płaszczyzny te nazywamy:</a:t>
            </a:r>
            <a:br>
              <a:rPr lang="pl-PL" sz="2800" dirty="0" smtClean="0"/>
            </a:br>
            <a:r>
              <a:rPr lang="pl-PL" sz="2800" b="1" dirty="0" smtClean="0"/>
              <a:t>I -</a:t>
            </a:r>
            <a:r>
              <a:rPr lang="pl-PL" sz="2800" dirty="0" smtClean="0"/>
              <a:t> rzutnia </a:t>
            </a:r>
            <a:r>
              <a:rPr lang="pl-PL" sz="2800" b="1" dirty="0" smtClean="0"/>
              <a:t>pionowa</a:t>
            </a:r>
            <a:r>
              <a:rPr lang="pl-PL" sz="2800" dirty="0" smtClean="0"/>
              <a:t> zwana </a:t>
            </a:r>
            <a:r>
              <a:rPr lang="pl-PL" sz="2800" b="1" dirty="0" smtClean="0"/>
              <a:t>główną</a:t>
            </a:r>
            <a:r>
              <a:rPr lang="pl-PL" sz="2800" dirty="0" smtClean="0"/>
              <a:t>,</a:t>
            </a:r>
            <a:br>
              <a:rPr lang="pl-PL" sz="2800" dirty="0" smtClean="0"/>
            </a:br>
            <a:r>
              <a:rPr lang="pl-PL" sz="2800" b="1" dirty="0" smtClean="0"/>
              <a:t>II -</a:t>
            </a:r>
            <a:r>
              <a:rPr lang="pl-PL" sz="2800" dirty="0" smtClean="0"/>
              <a:t> rzutnia </a:t>
            </a:r>
            <a:r>
              <a:rPr lang="pl-PL" sz="2800" b="1" dirty="0" smtClean="0"/>
              <a:t>boczna</a:t>
            </a:r>
            <a:r>
              <a:rPr lang="pl-PL" sz="2800" dirty="0" smtClean="0"/>
              <a:t>, </a:t>
            </a:r>
            <a:br>
              <a:rPr lang="pl-PL" sz="2800" dirty="0" smtClean="0"/>
            </a:br>
            <a:r>
              <a:rPr lang="pl-PL" sz="2800" b="1" dirty="0" smtClean="0"/>
              <a:t>III -</a:t>
            </a:r>
            <a:r>
              <a:rPr lang="pl-PL" sz="2800" dirty="0" smtClean="0"/>
              <a:t> rzutnia </a:t>
            </a:r>
            <a:r>
              <a:rPr lang="pl-PL" sz="2800" b="1" dirty="0" smtClean="0"/>
              <a:t>pozioma</a:t>
            </a:r>
            <a:endParaRPr lang="pl-PL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996952"/>
            <a:ext cx="3851920" cy="332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95536" y="6165304"/>
            <a:ext cx="2098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(Punkt, płaszczyzna)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057400" y="609600"/>
            <a:ext cx="6096000" cy="5638800"/>
            <a:chOff x="1296" y="384"/>
            <a:chExt cx="3840" cy="355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96" y="384"/>
              <a:ext cx="1680" cy="1680"/>
              <a:chOff x="1344" y="432"/>
              <a:chExt cx="2448" cy="2448"/>
            </a:xfrm>
          </p:grpSpPr>
          <p:sp>
            <p:nvSpPr>
              <p:cNvPr id="61445" name="Rectangle 5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46" name="Text Box 6"/>
              <p:cNvSpPr txBox="1">
                <a:spLocks noChangeArrowheads="1"/>
              </p:cNvSpPr>
              <p:nvPr/>
            </p:nvSpPr>
            <p:spPr bwMode="auto">
              <a:xfrm>
                <a:off x="1427" y="528"/>
                <a:ext cx="169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61448" name="Text Box 8"/>
            <p:cNvSpPr txBox="1">
              <a:spLocks noChangeArrowheads="1"/>
            </p:cNvSpPr>
            <p:nvPr/>
          </p:nvSpPr>
          <p:spPr bwMode="auto">
            <a:xfrm>
              <a:off x="1728" y="86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61449" name="Text Box 9"/>
            <p:cNvSpPr txBox="1">
              <a:spLocks noChangeArrowheads="1"/>
            </p:cNvSpPr>
            <p:nvPr/>
          </p:nvSpPr>
          <p:spPr bwMode="auto">
            <a:xfrm>
              <a:off x="1728" y="144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988" y="944"/>
              <a:ext cx="988" cy="626"/>
              <a:chOff x="2352" y="1248"/>
              <a:chExt cx="1440" cy="912"/>
            </a:xfrm>
          </p:grpSpPr>
          <p:sp>
            <p:nvSpPr>
              <p:cNvPr id="61451" name="Line 11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52" name="Line 12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975" y="940"/>
              <a:ext cx="24" cy="642"/>
              <a:chOff x="2333" y="1242"/>
              <a:chExt cx="35" cy="936"/>
            </a:xfrm>
          </p:grpSpPr>
          <p:sp>
            <p:nvSpPr>
              <p:cNvPr id="61454" name="Line 14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55" name="Freeform 15"/>
              <p:cNvSpPr>
                <a:spLocks/>
              </p:cNvSpPr>
              <p:nvPr/>
            </p:nvSpPr>
            <p:spPr bwMode="auto">
              <a:xfrm>
                <a:off x="2333" y="1242"/>
                <a:ext cx="31" cy="3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33"/>
                  </a:cxn>
                  <a:cxn ang="0">
                    <a:pos x="16" y="0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31" y="22"/>
                      <a:pt x="29" y="11"/>
                      <a:pt x="25" y="33"/>
                    </a:cubicBezTo>
                    <a:cubicBezTo>
                      <a:pt x="0" y="28"/>
                      <a:pt x="9" y="35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56" name="Freeform 16"/>
              <p:cNvSpPr>
                <a:spLocks/>
              </p:cNvSpPr>
              <p:nvPr/>
            </p:nvSpPr>
            <p:spPr bwMode="auto">
              <a:xfrm>
                <a:off x="2341" y="2140"/>
                <a:ext cx="27" cy="38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7" y="14"/>
                  </a:cxn>
                  <a:cxn ang="0">
                    <a:pos x="1" y="18"/>
                  </a:cxn>
                  <a:cxn ang="0">
                    <a:pos x="11" y="0"/>
                  </a:cxn>
                </a:cxnLst>
                <a:rect l="0" t="0" r="r" b="b"/>
                <a:pathLst>
                  <a:path w="27" h="38">
                    <a:moveTo>
                      <a:pt x="11" y="0"/>
                    </a:moveTo>
                    <a:cubicBezTo>
                      <a:pt x="22" y="2"/>
                      <a:pt x="23" y="3"/>
                      <a:pt x="27" y="14"/>
                    </a:cubicBezTo>
                    <a:cubicBezTo>
                      <a:pt x="24" y="33"/>
                      <a:pt x="8" y="38"/>
                      <a:pt x="1" y="18"/>
                    </a:cubicBezTo>
                    <a:cubicBezTo>
                      <a:pt x="4" y="3"/>
                      <a:pt x="0" y="8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V="1">
              <a:off x="1988" y="1570"/>
              <a:ext cx="0" cy="49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auto">
            <a:xfrm rot="5400000" flipH="1">
              <a:off x="1608" y="1752"/>
              <a:ext cx="1872" cy="2496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051" y="3636"/>
              <a:ext cx="132" cy="150"/>
              <a:chOff x="2400" y="3840"/>
              <a:chExt cx="192" cy="96"/>
            </a:xfrm>
          </p:grpSpPr>
          <p:sp>
            <p:nvSpPr>
              <p:cNvPr id="61462" name="Line 22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63" name="Line 23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 flipH="1" flipV="1">
              <a:off x="1986" y="2082"/>
              <a:ext cx="413" cy="94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>
              <a:off x="2380" y="2981"/>
              <a:ext cx="985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467" name="Text Box 27"/>
            <p:cNvSpPr txBox="1">
              <a:spLocks noChangeArrowheads="1"/>
            </p:cNvSpPr>
            <p:nvPr/>
          </p:nvSpPr>
          <p:spPr bwMode="auto">
            <a:xfrm>
              <a:off x="2189" y="3151"/>
              <a:ext cx="422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 </a:t>
              </a:r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61471" name="Freeform 31"/>
            <p:cNvSpPr>
              <a:spLocks/>
            </p:cNvSpPr>
            <p:nvPr/>
          </p:nvSpPr>
          <p:spPr bwMode="auto">
            <a:xfrm>
              <a:off x="2976" y="384"/>
              <a:ext cx="2160" cy="2496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4618" y="1173"/>
              <a:ext cx="422" cy="353"/>
              <a:chOff x="4656" y="1537"/>
              <a:chExt cx="212" cy="516"/>
            </a:xfrm>
          </p:grpSpPr>
          <p:sp>
            <p:nvSpPr>
              <p:cNvPr id="61473" name="Text Box 33"/>
              <p:cNvSpPr txBox="1">
                <a:spLocks noChangeArrowheads="1"/>
              </p:cNvSpPr>
              <p:nvPr/>
            </p:nvSpPr>
            <p:spPr bwMode="auto">
              <a:xfrm>
                <a:off x="4656" y="1537"/>
                <a:ext cx="144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61474" name="Text Box 34"/>
              <p:cNvSpPr txBox="1">
                <a:spLocks noChangeArrowheads="1"/>
              </p:cNvSpPr>
              <p:nvPr/>
            </p:nvSpPr>
            <p:spPr bwMode="auto">
              <a:xfrm>
                <a:off x="4704" y="1587"/>
                <a:ext cx="144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61475" name="Text Box 35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 flipH="1">
              <a:off x="3971" y="1344"/>
              <a:ext cx="61" cy="631"/>
              <a:chOff x="2909" y="1962"/>
              <a:chExt cx="34" cy="922"/>
            </a:xfrm>
          </p:grpSpPr>
          <p:sp>
            <p:nvSpPr>
              <p:cNvPr id="61477" name="Line 37"/>
              <p:cNvSpPr>
                <a:spLocks noChangeShapeType="1"/>
              </p:cNvSpPr>
              <p:nvPr/>
            </p:nvSpPr>
            <p:spPr bwMode="auto">
              <a:xfrm>
                <a:off x="2928" y="1968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78" name="Freeform 38"/>
              <p:cNvSpPr>
                <a:spLocks/>
              </p:cNvSpPr>
              <p:nvPr/>
            </p:nvSpPr>
            <p:spPr bwMode="auto">
              <a:xfrm>
                <a:off x="2909" y="1962"/>
                <a:ext cx="34" cy="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7" y="22"/>
                  </a:cxn>
                  <a:cxn ang="0">
                    <a:pos x="9" y="26"/>
                  </a:cxn>
                  <a:cxn ang="0">
                    <a:pos x="17" y="0"/>
                  </a:cxn>
                </a:cxnLst>
                <a:rect l="0" t="0" r="r" b="b"/>
                <a:pathLst>
                  <a:path w="34" h="27">
                    <a:moveTo>
                      <a:pt x="17" y="0"/>
                    </a:moveTo>
                    <a:cubicBezTo>
                      <a:pt x="28" y="3"/>
                      <a:pt x="34" y="9"/>
                      <a:pt x="27" y="22"/>
                    </a:cubicBezTo>
                    <a:cubicBezTo>
                      <a:pt x="24" y="27"/>
                      <a:pt x="15" y="25"/>
                      <a:pt x="9" y="26"/>
                    </a:cubicBezTo>
                    <a:cubicBezTo>
                      <a:pt x="5" y="13"/>
                      <a:pt x="0" y="3"/>
                      <a:pt x="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79" name="Freeform 39"/>
              <p:cNvSpPr>
                <a:spLocks/>
              </p:cNvSpPr>
              <p:nvPr/>
            </p:nvSpPr>
            <p:spPr bwMode="auto">
              <a:xfrm>
                <a:off x="2914" y="2858"/>
                <a:ext cx="28" cy="2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8" y="10"/>
                  </a:cxn>
                  <a:cxn ang="0">
                    <a:pos x="8" y="26"/>
                  </a:cxn>
                  <a:cxn ang="0">
                    <a:pos x="12" y="0"/>
                  </a:cxn>
                </a:cxnLst>
                <a:rect l="0" t="0" r="r" b="b"/>
                <a:pathLst>
                  <a:path w="28" h="26">
                    <a:moveTo>
                      <a:pt x="12" y="0"/>
                    </a:moveTo>
                    <a:cubicBezTo>
                      <a:pt x="26" y="5"/>
                      <a:pt x="22" y="0"/>
                      <a:pt x="28" y="10"/>
                    </a:cubicBezTo>
                    <a:cubicBezTo>
                      <a:pt x="25" y="22"/>
                      <a:pt x="17" y="20"/>
                      <a:pt x="8" y="26"/>
                    </a:cubicBezTo>
                    <a:cubicBezTo>
                      <a:pt x="5" y="18"/>
                      <a:pt x="0" y="0"/>
                      <a:pt x="1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>
                <a:solidFill>
                  <a:schemeClr val="accent2"/>
                </a:solidFill>
                <a:prstDash val="lgDash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61481" name="Text Box 41"/>
            <p:cNvSpPr txBox="1">
              <a:spLocks noChangeArrowheads="1"/>
            </p:cNvSpPr>
            <p:nvPr/>
          </p:nvSpPr>
          <p:spPr bwMode="auto">
            <a:xfrm flipH="1">
              <a:off x="4032" y="129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  <a:endParaRPr lang="pl-PL"/>
            </a:p>
          </p:txBody>
        </p:sp>
        <p:sp>
          <p:nvSpPr>
            <p:cNvPr id="61482" name="Text Box 42"/>
            <p:cNvSpPr txBox="1">
              <a:spLocks noChangeArrowheads="1"/>
            </p:cNvSpPr>
            <p:nvPr/>
          </p:nvSpPr>
          <p:spPr bwMode="auto">
            <a:xfrm flipH="1">
              <a:off x="4032" y="182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2976" y="960"/>
              <a:ext cx="1037" cy="1018"/>
              <a:chOff x="3792" y="1248"/>
              <a:chExt cx="576" cy="1488"/>
            </a:xfrm>
          </p:grpSpPr>
          <p:sp>
            <p:nvSpPr>
              <p:cNvPr id="61484" name="Line 44"/>
              <p:cNvSpPr>
                <a:spLocks noChangeShapeType="1"/>
              </p:cNvSpPr>
              <p:nvPr/>
            </p:nvSpPr>
            <p:spPr bwMode="auto">
              <a:xfrm flipH="1" flipV="1">
                <a:off x="3792" y="1248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1485" name="Line 45"/>
              <p:cNvSpPr>
                <a:spLocks noChangeShapeType="1"/>
              </p:cNvSpPr>
              <p:nvPr/>
            </p:nvSpPr>
            <p:spPr bwMode="auto">
              <a:xfrm>
                <a:off x="3792" y="2160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61486" name="Line 46"/>
            <p:cNvSpPr>
              <a:spLocks noChangeShapeType="1"/>
            </p:cNvSpPr>
            <p:nvPr/>
          </p:nvSpPr>
          <p:spPr bwMode="auto">
            <a:xfrm>
              <a:off x="3984" y="1968"/>
              <a:ext cx="0" cy="49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487" name="Line 47"/>
            <p:cNvSpPr>
              <a:spLocks noChangeShapeType="1"/>
            </p:cNvSpPr>
            <p:nvPr/>
          </p:nvSpPr>
          <p:spPr bwMode="auto">
            <a:xfrm>
              <a:off x="2400" y="2976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61490" name="Text Box 50"/>
          <p:cNvSpPr txBox="1">
            <a:spLocks noChangeArrowheads="1"/>
          </p:cNvSpPr>
          <p:nvPr/>
        </p:nvSpPr>
        <p:spPr bwMode="auto">
          <a:xfrm>
            <a:off x="2779713" y="212725"/>
            <a:ext cx="3944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odcinka</a:t>
            </a:r>
            <a:endParaRPr lang="pl-PL" sz="1200"/>
          </a:p>
        </p:txBody>
      </p:sp>
    </p:spTree>
  </p:cSld>
  <p:clrMapOvr>
    <a:masterClrMapping/>
  </p:clrMapOvr>
  <p:transition advClick="0" advTm="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Freeform 12"/>
          <p:cNvSpPr>
            <a:spLocks/>
          </p:cNvSpPr>
          <p:nvPr/>
        </p:nvSpPr>
        <p:spPr bwMode="auto">
          <a:xfrm>
            <a:off x="3132138" y="2682875"/>
            <a:ext cx="30162" cy="4127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27" y="14"/>
              </a:cxn>
              <a:cxn ang="0">
                <a:pos x="1" y="18"/>
              </a:cxn>
              <a:cxn ang="0">
                <a:pos x="11" y="0"/>
              </a:cxn>
            </a:cxnLst>
            <a:rect l="0" t="0" r="r" b="b"/>
            <a:pathLst>
              <a:path w="27" h="38">
                <a:moveTo>
                  <a:pt x="11" y="0"/>
                </a:moveTo>
                <a:cubicBezTo>
                  <a:pt x="22" y="2"/>
                  <a:pt x="23" y="3"/>
                  <a:pt x="27" y="14"/>
                </a:cubicBezTo>
                <a:cubicBezTo>
                  <a:pt x="24" y="33"/>
                  <a:pt x="8" y="38"/>
                  <a:pt x="1" y="18"/>
                </a:cubicBezTo>
                <a:cubicBezTo>
                  <a:pt x="4" y="3"/>
                  <a:pt x="0" y="8"/>
                  <a:pt x="11" y="0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2492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24575"/>
            <a:ext cx="381000" cy="381000"/>
          </a:xfrm>
          <a:prstGeom prst="actionButtonReturn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057400" y="790575"/>
            <a:ext cx="5334000" cy="5334000"/>
            <a:chOff x="1296" y="384"/>
            <a:chExt cx="3360" cy="3360"/>
          </a:xfrm>
        </p:grpSpPr>
        <p:sp>
          <p:nvSpPr>
            <p:cNvPr id="62466" name="Oval 2"/>
            <p:cNvSpPr>
              <a:spLocks noChangeArrowheads="1"/>
            </p:cNvSpPr>
            <p:nvPr/>
          </p:nvSpPr>
          <p:spPr bwMode="auto">
            <a:xfrm>
              <a:off x="2160" y="1296"/>
              <a:ext cx="1776" cy="1728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468" name="Rectangle 4"/>
            <p:cNvSpPr>
              <a:spLocks noChangeArrowheads="1"/>
            </p:cNvSpPr>
            <p:nvPr/>
          </p:nvSpPr>
          <p:spPr bwMode="auto">
            <a:xfrm>
              <a:off x="1296" y="384"/>
              <a:ext cx="1680" cy="1680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469" name="Text Box 5"/>
            <p:cNvSpPr txBox="1">
              <a:spLocks noChangeArrowheads="1"/>
            </p:cNvSpPr>
            <p:nvPr/>
          </p:nvSpPr>
          <p:spPr bwMode="auto">
            <a:xfrm>
              <a:off x="1353" y="45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62471" name="Text Box 7"/>
            <p:cNvSpPr txBox="1">
              <a:spLocks noChangeArrowheads="1"/>
            </p:cNvSpPr>
            <p:nvPr/>
          </p:nvSpPr>
          <p:spPr bwMode="auto">
            <a:xfrm>
              <a:off x="1728" y="62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62472" name="Text Box 8"/>
            <p:cNvSpPr txBox="1">
              <a:spLocks noChangeArrowheads="1"/>
            </p:cNvSpPr>
            <p:nvPr/>
          </p:nvSpPr>
          <p:spPr bwMode="auto">
            <a:xfrm>
              <a:off x="1728" y="142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>
              <a:off x="1968" y="720"/>
              <a:ext cx="0" cy="8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477" name="Rectangle 13"/>
            <p:cNvSpPr>
              <a:spLocks noChangeArrowheads="1"/>
            </p:cNvSpPr>
            <p:nvPr/>
          </p:nvSpPr>
          <p:spPr bwMode="auto">
            <a:xfrm>
              <a:off x="2976" y="384"/>
              <a:ext cx="1680" cy="16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478" name="Rectangle 14"/>
            <p:cNvSpPr>
              <a:spLocks noChangeArrowheads="1"/>
            </p:cNvSpPr>
            <p:nvPr/>
          </p:nvSpPr>
          <p:spPr bwMode="auto">
            <a:xfrm>
              <a:off x="1296" y="2064"/>
              <a:ext cx="1680" cy="1680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auto">
            <a:xfrm>
              <a:off x="1968" y="720"/>
              <a:ext cx="196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>
              <a:off x="1968" y="1584"/>
              <a:ext cx="192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>
              <a:off x="1968" y="1584"/>
              <a:ext cx="0" cy="14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482" name="Text Box 18"/>
            <p:cNvSpPr txBox="1">
              <a:spLocks noChangeArrowheads="1"/>
            </p:cNvSpPr>
            <p:nvPr/>
          </p:nvSpPr>
          <p:spPr bwMode="auto">
            <a:xfrm>
              <a:off x="3936" y="57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62483" name="Text Box 19"/>
            <p:cNvSpPr txBox="1">
              <a:spLocks noChangeArrowheads="1"/>
            </p:cNvSpPr>
            <p:nvPr/>
          </p:nvSpPr>
          <p:spPr bwMode="auto">
            <a:xfrm>
              <a:off x="3984" y="144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  <p:sp>
          <p:nvSpPr>
            <p:cNvPr id="62485" name="Text Box 21"/>
            <p:cNvSpPr txBox="1">
              <a:spLocks noChangeArrowheads="1"/>
            </p:cNvSpPr>
            <p:nvPr/>
          </p:nvSpPr>
          <p:spPr bwMode="auto">
            <a:xfrm>
              <a:off x="1680" y="3086"/>
              <a:ext cx="58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l"/>
              <a:r>
                <a:rPr lang="pl-PL"/>
                <a:t>A</a:t>
              </a:r>
              <a:r>
                <a:rPr lang="pl-PL" baseline="-25000"/>
                <a:t>2 </a:t>
              </a:r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62486" name="Line 22"/>
            <p:cNvSpPr>
              <a:spLocks noChangeShapeType="1"/>
            </p:cNvSpPr>
            <p:nvPr/>
          </p:nvSpPr>
          <p:spPr bwMode="auto">
            <a:xfrm>
              <a:off x="1968" y="3024"/>
              <a:ext cx="100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487" name="Line 23"/>
            <p:cNvSpPr>
              <a:spLocks noChangeShapeType="1"/>
            </p:cNvSpPr>
            <p:nvPr/>
          </p:nvSpPr>
          <p:spPr bwMode="auto">
            <a:xfrm flipV="1">
              <a:off x="3936" y="1584"/>
              <a:ext cx="0" cy="4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488" name="Line 24"/>
            <p:cNvSpPr>
              <a:spLocks noChangeShapeType="1"/>
            </p:cNvSpPr>
            <p:nvPr/>
          </p:nvSpPr>
          <p:spPr bwMode="auto">
            <a:xfrm flipV="1">
              <a:off x="3936" y="720"/>
              <a:ext cx="0" cy="8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500" name="Line 36"/>
            <p:cNvSpPr>
              <a:spLocks noChangeShapeType="1"/>
            </p:cNvSpPr>
            <p:nvPr/>
          </p:nvSpPr>
          <p:spPr bwMode="auto">
            <a:xfrm>
              <a:off x="1968" y="3024"/>
              <a:ext cx="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501" name="Text Box 37"/>
            <p:cNvSpPr txBox="1">
              <a:spLocks noChangeArrowheads="1"/>
            </p:cNvSpPr>
            <p:nvPr/>
          </p:nvSpPr>
          <p:spPr bwMode="auto">
            <a:xfrm>
              <a:off x="1379" y="3341"/>
              <a:ext cx="275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2400"/>
                <a:t>I I</a:t>
              </a:r>
              <a:endParaRPr lang="pl-PL" sz="1800"/>
            </a:p>
          </p:txBody>
        </p:sp>
        <p:sp>
          <p:nvSpPr>
            <p:cNvPr id="62502" name="Text Box 38"/>
            <p:cNvSpPr txBox="1">
              <a:spLocks noChangeArrowheads="1"/>
            </p:cNvSpPr>
            <p:nvPr/>
          </p:nvSpPr>
          <p:spPr bwMode="auto">
            <a:xfrm>
              <a:off x="4224" y="432"/>
              <a:ext cx="381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2400"/>
                <a:t>I I I</a:t>
              </a:r>
              <a:endParaRPr lang="pl-PL" sz="2000"/>
            </a:p>
          </p:txBody>
        </p:sp>
      </p:grp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2849563" y="212725"/>
            <a:ext cx="380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Rysunek rzutowy odcinka </a:t>
            </a:r>
            <a:r>
              <a:rPr lang="pl-PL" u="sng">
                <a:solidFill>
                  <a:schemeClr val="accent2"/>
                </a:solidFill>
              </a:rPr>
              <a:t>pionowego</a:t>
            </a:r>
            <a:endParaRPr lang="pl-PL" sz="1200" u="sng"/>
          </a:p>
        </p:txBody>
      </p:sp>
    </p:spTree>
  </p:cSld>
  <p:clrMapOvr>
    <a:masterClrMapping/>
  </p:clrMapOvr>
  <p:transition advClick="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019800" y="685800"/>
            <a:ext cx="1905000" cy="5791200"/>
            <a:chOff x="3792" y="432"/>
            <a:chExt cx="1200" cy="3648"/>
          </a:xfrm>
        </p:grpSpPr>
        <p:sp>
          <p:nvSpPr>
            <p:cNvPr id="64519" name="Freeform 7"/>
            <p:cNvSpPr>
              <a:spLocks/>
            </p:cNvSpPr>
            <p:nvPr/>
          </p:nvSpPr>
          <p:spPr bwMode="auto">
            <a:xfrm>
              <a:off x="3792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704" y="1584"/>
              <a:ext cx="288" cy="384"/>
              <a:chOff x="4656" y="1536"/>
              <a:chExt cx="212" cy="384"/>
            </a:xfrm>
          </p:grpSpPr>
          <p:sp>
            <p:nvSpPr>
              <p:cNvPr id="64521" name="Text Box 9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64522" name="Text Box 10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64523" name="Text Box 11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133600" y="4572000"/>
            <a:ext cx="5791200" cy="1905000"/>
            <a:chOff x="1344" y="2880"/>
            <a:chExt cx="3648" cy="1200"/>
          </a:xfrm>
        </p:grpSpPr>
        <p:sp>
          <p:nvSpPr>
            <p:cNvPr id="64525" name="Freeform 13"/>
            <p:cNvSpPr>
              <a:spLocks/>
            </p:cNvSpPr>
            <p:nvPr/>
          </p:nvSpPr>
          <p:spPr bwMode="auto">
            <a:xfrm rot="5400000" flipH="1">
              <a:off x="2568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448" y="3888"/>
              <a:ext cx="192" cy="96"/>
              <a:chOff x="2400" y="3840"/>
              <a:chExt cx="192" cy="96"/>
            </a:xfrm>
          </p:grpSpPr>
          <p:sp>
            <p:nvSpPr>
              <p:cNvPr id="64527" name="Line 15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4528" name="Line 16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64529" name="Freeform 17"/>
          <p:cNvSpPr>
            <a:spLocks/>
          </p:cNvSpPr>
          <p:nvPr/>
        </p:nvSpPr>
        <p:spPr bwMode="auto">
          <a:xfrm>
            <a:off x="2438400" y="2362200"/>
            <a:ext cx="5410200" cy="1828800"/>
          </a:xfrm>
          <a:custGeom>
            <a:avLst/>
            <a:gdLst/>
            <a:ahLst/>
            <a:cxnLst>
              <a:cxn ang="0">
                <a:pos x="2256" y="0"/>
              </a:cxn>
              <a:cxn ang="0">
                <a:pos x="3408" y="1152"/>
              </a:cxn>
              <a:cxn ang="0">
                <a:pos x="1152" y="1152"/>
              </a:cxn>
              <a:cxn ang="0">
                <a:pos x="0" y="0"/>
              </a:cxn>
              <a:cxn ang="0">
                <a:pos x="2256" y="0"/>
              </a:cxn>
            </a:cxnLst>
            <a:rect l="0" t="0" r="r" b="b"/>
            <a:pathLst>
              <a:path w="3408" h="1152">
                <a:moveTo>
                  <a:pt x="2256" y="0"/>
                </a:moveTo>
                <a:lnTo>
                  <a:pt x="3408" y="1152"/>
                </a:lnTo>
                <a:lnTo>
                  <a:pt x="1152" y="1152"/>
                </a:lnTo>
                <a:lnTo>
                  <a:pt x="0" y="0"/>
                </a:lnTo>
                <a:lnTo>
                  <a:pt x="2256" y="0"/>
                </a:lnTo>
                <a:close/>
              </a:path>
            </a:pathLst>
          </a:custGeom>
          <a:solidFill>
            <a:srgbClr val="CCFFFF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349625" y="2362200"/>
            <a:ext cx="2360613" cy="1493838"/>
            <a:chOff x="2110" y="1488"/>
            <a:chExt cx="1487" cy="941"/>
          </a:xfrm>
        </p:grpSpPr>
        <p:sp>
          <p:nvSpPr>
            <p:cNvPr id="64531" name="Text Box 19"/>
            <p:cNvSpPr txBox="1">
              <a:spLocks noChangeArrowheads="1"/>
            </p:cNvSpPr>
            <p:nvPr/>
          </p:nvSpPr>
          <p:spPr bwMode="auto">
            <a:xfrm>
              <a:off x="2110" y="1824"/>
              <a:ext cx="18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A</a:t>
              </a:r>
              <a:endParaRPr lang="pl-PL" sz="1200" b="0"/>
            </a:p>
          </p:txBody>
        </p:sp>
        <p:sp>
          <p:nvSpPr>
            <p:cNvPr id="64532" name="Text Box 20"/>
            <p:cNvSpPr txBox="1">
              <a:spLocks noChangeArrowheads="1"/>
            </p:cNvSpPr>
            <p:nvPr/>
          </p:nvSpPr>
          <p:spPr bwMode="auto">
            <a:xfrm>
              <a:off x="2640" y="1488"/>
              <a:ext cx="18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B</a:t>
              </a:r>
            </a:p>
          </p:txBody>
        </p:sp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3412" y="1857"/>
              <a:ext cx="18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C</a:t>
              </a:r>
            </a:p>
          </p:txBody>
        </p:sp>
        <p:sp>
          <p:nvSpPr>
            <p:cNvPr id="64534" name="Text Box 22"/>
            <p:cNvSpPr txBox="1">
              <a:spLocks noChangeArrowheads="1"/>
            </p:cNvSpPr>
            <p:nvPr/>
          </p:nvSpPr>
          <p:spPr bwMode="auto">
            <a:xfrm>
              <a:off x="2928" y="2256"/>
              <a:ext cx="18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D</a:t>
              </a:r>
            </a:p>
          </p:txBody>
        </p:sp>
        <p:sp>
          <p:nvSpPr>
            <p:cNvPr id="64535" name="Freeform 23"/>
            <p:cNvSpPr>
              <a:spLocks/>
            </p:cNvSpPr>
            <p:nvPr/>
          </p:nvSpPr>
          <p:spPr bwMode="auto">
            <a:xfrm>
              <a:off x="2256" y="1632"/>
              <a:ext cx="1200" cy="624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432" y="0"/>
                </a:cxn>
                <a:cxn ang="0">
                  <a:pos x="1200" y="384"/>
                </a:cxn>
                <a:cxn ang="0">
                  <a:pos x="816" y="624"/>
                </a:cxn>
                <a:cxn ang="0">
                  <a:pos x="0" y="240"/>
                </a:cxn>
              </a:cxnLst>
              <a:rect l="0" t="0" r="r" b="b"/>
              <a:pathLst>
                <a:path w="1200" h="624">
                  <a:moveTo>
                    <a:pt x="0" y="240"/>
                  </a:moveTo>
                  <a:lnTo>
                    <a:pt x="432" y="0"/>
                  </a:lnTo>
                  <a:lnTo>
                    <a:pt x="1200" y="384"/>
                  </a:lnTo>
                  <a:lnTo>
                    <a:pt x="816" y="62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33CCCC"/>
            </a:solidFill>
            <a:ln w="6350" cap="flat" cmpd="sng">
              <a:solidFill>
                <a:srgbClr val="0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147638" y="5538788"/>
            <a:ext cx="2716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Rzutowanie </a:t>
            </a:r>
            <a:r>
              <a:rPr lang="pl-PL" u="sng">
                <a:solidFill>
                  <a:schemeClr val="accent2"/>
                </a:solidFill>
              </a:rPr>
              <a:t>poziomej</a:t>
            </a:r>
            <a:r>
              <a:rPr lang="pl-PL">
                <a:solidFill>
                  <a:schemeClr val="accent2"/>
                </a:solidFill>
              </a:rPr>
              <a:t> figury</a:t>
            </a:r>
            <a:endParaRPr lang="pl-PL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9" grpId="0" animBg="1"/>
      <p:bldP spid="64540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66564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6565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87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66567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40" cy="384"/>
                <a:chOff x="4656" y="1536"/>
                <a:chExt cx="212" cy="384"/>
              </a:xfrm>
            </p:grpSpPr>
            <p:sp>
              <p:nvSpPr>
                <p:cNvPr id="6656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6657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6657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86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66573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66575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66576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3581400" y="4800600"/>
            <a:ext cx="3657600" cy="990600"/>
            <a:chOff x="2256" y="3024"/>
            <a:chExt cx="2304" cy="624"/>
          </a:xfrm>
        </p:grpSpPr>
        <p:sp>
          <p:nvSpPr>
            <p:cNvPr id="66578" name="Line 18"/>
            <p:cNvSpPr>
              <a:spLocks noChangeShapeType="1"/>
            </p:cNvSpPr>
            <p:nvPr/>
          </p:nvSpPr>
          <p:spPr bwMode="auto">
            <a:xfrm>
              <a:off x="3456" y="3408"/>
              <a:ext cx="86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79" name="Line 19"/>
            <p:cNvSpPr>
              <a:spLocks noChangeShapeType="1"/>
            </p:cNvSpPr>
            <p:nvPr/>
          </p:nvSpPr>
          <p:spPr bwMode="auto">
            <a:xfrm>
              <a:off x="3072" y="3648"/>
              <a:ext cx="148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80" name="Line 20"/>
            <p:cNvSpPr>
              <a:spLocks noChangeShapeType="1"/>
            </p:cNvSpPr>
            <p:nvPr/>
          </p:nvSpPr>
          <p:spPr bwMode="auto">
            <a:xfrm>
              <a:off x="2688" y="3024"/>
              <a:ext cx="124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>
              <a:off x="2256" y="3264"/>
              <a:ext cx="19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4648200" y="2362200"/>
            <a:ext cx="2590800" cy="1219200"/>
            <a:chOff x="2928" y="1344"/>
            <a:chExt cx="1632" cy="768"/>
          </a:xfrm>
        </p:grpSpPr>
        <p:sp>
          <p:nvSpPr>
            <p:cNvPr id="66583" name="Line 23"/>
            <p:cNvSpPr>
              <a:spLocks noChangeShapeType="1"/>
            </p:cNvSpPr>
            <p:nvPr/>
          </p:nvSpPr>
          <p:spPr bwMode="auto">
            <a:xfrm>
              <a:off x="2928" y="1344"/>
              <a:ext cx="86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84" name="Line 24"/>
            <p:cNvSpPr>
              <a:spLocks noChangeShapeType="1"/>
            </p:cNvSpPr>
            <p:nvPr/>
          </p:nvSpPr>
          <p:spPr bwMode="auto">
            <a:xfrm>
              <a:off x="3792" y="1344"/>
              <a:ext cx="768" cy="76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6248400" y="2590800"/>
            <a:ext cx="990600" cy="3200400"/>
            <a:chOff x="3936" y="1632"/>
            <a:chExt cx="624" cy="2016"/>
          </a:xfrm>
        </p:grpSpPr>
        <p:sp>
          <p:nvSpPr>
            <p:cNvPr id="66586" name="Line 26"/>
            <p:cNvSpPr>
              <a:spLocks noChangeShapeType="1"/>
            </p:cNvSpPr>
            <p:nvPr/>
          </p:nvSpPr>
          <p:spPr bwMode="auto">
            <a:xfrm flipV="1">
              <a:off x="4560" y="2256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87" name="Line 27"/>
            <p:cNvSpPr>
              <a:spLocks noChangeShapeType="1"/>
            </p:cNvSpPr>
            <p:nvPr/>
          </p:nvSpPr>
          <p:spPr bwMode="auto">
            <a:xfrm flipV="1">
              <a:off x="4320" y="2016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88" name="Line 28"/>
            <p:cNvSpPr>
              <a:spLocks noChangeShapeType="1"/>
            </p:cNvSpPr>
            <p:nvPr/>
          </p:nvSpPr>
          <p:spPr bwMode="auto">
            <a:xfrm flipV="1">
              <a:off x="4176" y="1872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89" name="Line 29"/>
            <p:cNvSpPr>
              <a:spLocks noChangeShapeType="1"/>
            </p:cNvSpPr>
            <p:nvPr/>
          </p:nvSpPr>
          <p:spPr bwMode="auto">
            <a:xfrm flipV="1">
              <a:off x="3936" y="1632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3581400" y="2590800"/>
            <a:ext cx="3657600" cy="990600"/>
            <a:chOff x="2256" y="1632"/>
            <a:chExt cx="2304" cy="624"/>
          </a:xfrm>
        </p:grpSpPr>
        <p:sp>
          <p:nvSpPr>
            <p:cNvPr id="66591" name="Line 31"/>
            <p:cNvSpPr>
              <a:spLocks noChangeShapeType="1"/>
            </p:cNvSpPr>
            <p:nvPr/>
          </p:nvSpPr>
          <p:spPr bwMode="auto">
            <a:xfrm>
              <a:off x="3456" y="2016"/>
              <a:ext cx="86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92" name="Line 32"/>
            <p:cNvSpPr>
              <a:spLocks noChangeShapeType="1"/>
            </p:cNvSpPr>
            <p:nvPr/>
          </p:nvSpPr>
          <p:spPr bwMode="auto">
            <a:xfrm>
              <a:off x="3072" y="2256"/>
              <a:ext cx="148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93" name="Line 33"/>
            <p:cNvSpPr>
              <a:spLocks noChangeShapeType="1"/>
            </p:cNvSpPr>
            <p:nvPr/>
          </p:nvSpPr>
          <p:spPr bwMode="auto">
            <a:xfrm>
              <a:off x="2256" y="1872"/>
              <a:ext cx="19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94" name="Line 34"/>
            <p:cNvSpPr>
              <a:spLocks noChangeShapeType="1"/>
            </p:cNvSpPr>
            <p:nvPr/>
          </p:nvSpPr>
          <p:spPr bwMode="auto">
            <a:xfrm>
              <a:off x="2736" y="1632"/>
              <a:ext cx="120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2971800" y="2362200"/>
            <a:ext cx="2514600" cy="1219200"/>
            <a:chOff x="1872" y="1488"/>
            <a:chExt cx="1584" cy="768"/>
          </a:xfrm>
        </p:grpSpPr>
        <p:sp>
          <p:nvSpPr>
            <p:cNvPr id="66596" name="Line 36"/>
            <p:cNvSpPr>
              <a:spLocks noChangeShapeType="1"/>
            </p:cNvSpPr>
            <p:nvPr/>
          </p:nvSpPr>
          <p:spPr bwMode="auto">
            <a:xfrm>
              <a:off x="1872" y="1488"/>
              <a:ext cx="384" cy="38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97" name="Line 37"/>
            <p:cNvSpPr>
              <a:spLocks noChangeShapeType="1"/>
            </p:cNvSpPr>
            <p:nvPr/>
          </p:nvSpPr>
          <p:spPr bwMode="auto">
            <a:xfrm>
              <a:off x="2928" y="1488"/>
              <a:ext cx="528" cy="52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98" name="Line 38"/>
            <p:cNvSpPr>
              <a:spLocks noChangeShapeType="1"/>
            </p:cNvSpPr>
            <p:nvPr/>
          </p:nvSpPr>
          <p:spPr bwMode="auto">
            <a:xfrm>
              <a:off x="2544" y="1488"/>
              <a:ext cx="144" cy="14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599" name="Line 39"/>
            <p:cNvSpPr>
              <a:spLocks noChangeShapeType="1"/>
            </p:cNvSpPr>
            <p:nvPr/>
          </p:nvSpPr>
          <p:spPr bwMode="auto">
            <a:xfrm>
              <a:off x="2304" y="1488"/>
              <a:ext cx="768" cy="76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2819400" y="2057400"/>
            <a:ext cx="2065338" cy="312738"/>
            <a:chOff x="1738" y="1281"/>
            <a:chExt cx="1301" cy="197"/>
          </a:xfrm>
        </p:grpSpPr>
        <p:sp>
          <p:nvSpPr>
            <p:cNvPr id="66601" name="Text Box 41"/>
            <p:cNvSpPr txBox="1">
              <a:spLocks noChangeArrowheads="1"/>
            </p:cNvSpPr>
            <p:nvPr/>
          </p:nvSpPr>
          <p:spPr bwMode="auto">
            <a:xfrm>
              <a:off x="1738" y="1305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A</a:t>
              </a:r>
              <a:r>
                <a:rPr lang="pl-PL" sz="1200" baseline="-25000"/>
                <a:t>1</a:t>
              </a:r>
              <a:endParaRPr lang="pl-PL" sz="1200"/>
            </a:p>
          </p:txBody>
        </p:sp>
        <p:sp>
          <p:nvSpPr>
            <p:cNvPr id="66602" name="Text Box 42"/>
            <p:cNvSpPr txBox="1">
              <a:spLocks noChangeArrowheads="1"/>
            </p:cNvSpPr>
            <p:nvPr/>
          </p:nvSpPr>
          <p:spPr bwMode="auto">
            <a:xfrm>
              <a:off x="2400" y="1296"/>
              <a:ext cx="230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B</a:t>
              </a:r>
              <a:r>
                <a:rPr lang="pl-PL" sz="1200" baseline="-25000"/>
                <a:t>1</a:t>
              </a:r>
            </a:p>
          </p:txBody>
        </p:sp>
        <p:sp>
          <p:nvSpPr>
            <p:cNvPr id="66603" name="Text Box 43"/>
            <p:cNvSpPr txBox="1">
              <a:spLocks noChangeArrowheads="1"/>
            </p:cNvSpPr>
            <p:nvPr/>
          </p:nvSpPr>
          <p:spPr bwMode="auto">
            <a:xfrm>
              <a:off x="2784" y="1281"/>
              <a:ext cx="25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C</a:t>
              </a:r>
              <a:r>
                <a:rPr lang="pl-PL" sz="1200" baseline="-25000"/>
                <a:t>1</a:t>
              </a:r>
            </a:p>
          </p:txBody>
        </p:sp>
        <p:sp>
          <p:nvSpPr>
            <p:cNvPr id="66604" name="Text Box 44"/>
            <p:cNvSpPr txBox="1">
              <a:spLocks noChangeArrowheads="1"/>
            </p:cNvSpPr>
            <p:nvPr/>
          </p:nvSpPr>
          <p:spPr bwMode="auto">
            <a:xfrm>
              <a:off x="2160" y="1305"/>
              <a:ext cx="23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D</a:t>
              </a:r>
              <a:r>
                <a:rPr lang="pl-PL" sz="1200" baseline="-25000"/>
                <a:t>1</a:t>
              </a: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3276600" y="4548188"/>
            <a:ext cx="2613025" cy="1531937"/>
            <a:chOff x="2064" y="2865"/>
            <a:chExt cx="1646" cy="965"/>
          </a:xfrm>
        </p:grpSpPr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2064" y="3216"/>
              <a:ext cx="25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A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66607" name="Text Box 47"/>
            <p:cNvSpPr txBox="1">
              <a:spLocks noChangeArrowheads="1"/>
            </p:cNvSpPr>
            <p:nvPr/>
          </p:nvSpPr>
          <p:spPr bwMode="auto">
            <a:xfrm>
              <a:off x="2650" y="2865"/>
              <a:ext cx="230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B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66608" name="Text Box 48"/>
            <p:cNvSpPr txBox="1">
              <a:spLocks noChangeArrowheads="1"/>
            </p:cNvSpPr>
            <p:nvPr/>
          </p:nvSpPr>
          <p:spPr bwMode="auto">
            <a:xfrm>
              <a:off x="3408" y="3264"/>
              <a:ext cx="302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C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66609" name="Text Box 49"/>
            <p:cNvSpPr txBox="1">
              <a:spLocks noChangeArrowheads="1"/>
            </p:cNvSpPr>
            <p:nvPr/>
          </p:nvSpPr>
          <p:spPr bwMode="auto">
            <a:xfrm>
              <a:off x="2986" y="3657"/>
              <a:ext cx="230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D</a:t>
              </a:r>
              <a:r>
                <a:rPr lang="pl-PL" sz="1200" baseline="-25000"/>
                <a:t>2</a:t>
              </a:r>
            </a:p>
          </p:txBody>
        </p: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6149975" y="2300288"/>
            <a:ext cx="1379538" cy="1303337"/>
            <a:chOff x="3874" y="1449"/>
            <a:chExt cx="869" cy="821"/>
          </a:xfrm>
        </p:grpSpPr>
        <p:sp>
          <p:nvSpPr>
            <p:cNvPr id="66613" name="Text Box 53"/>
            <p:cNvSpPr txBox="1">
              <a:spLocks noChangeArrowheads="1"/>
            </p:cNvSpPr>
            <p:nvPr/>
          </p:nvSpPr>
          <p:spPr bwMode="auto">
            <a:xfrm>
              <a:off x="3874" y="1449"/>
              <a:ext cx="254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B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66614" name="Text Box 54"/>
            <p:cNvSpPr txBox="1">
              <a:spLocks noChangeArrowheads="1"/>
            </p:cNvSpPr>
            <p:nvPr/>
          </p:nvSpPr>
          <p:spPr bwMode="auto">
            <a:xfrm>
              <a:off x="4114" y="1689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A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66615" name="Text Box 55"/>
            <p:cNvSpPr txBox="1">
              <a:spLocks noChangeArrowheads="1"/>
            </p:cNvSpPr>
            <p:nvPr/>
          </p:nvSpPr>
          <p:spPr bwMode="auto">
            <a:xfrm>
              <a:off x="4272" y="1872"/>
              <a:ext cx="278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C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66616" name="Text Box 56"/>
            <p:cNvSpPr txBox="1">
              <a:spLocks noChangeArrowheads="1"/>
            </p:cNvSpPr>
            <p:nvPr/>
          </p:nvSpPr>
          <p:spPr bwMode="auto">
            <a:xfrm>
              <a:off x="4512" y="2097"/>
              <a:ext cx="23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D</a:t>
              </a:r>
              <a:r>
                <a:rPr lang="pl-PL" sz="1200" baseline="-25000"/>
                <a:t>3</a:t>
              </a:r>
            </a:p>
          </p:txBody>
        </p:sp>
      </p:grpSp>
      <p:grpSp>
        <p:nvGrpSpPr>
          <p:cNvPr id="16" name="Group 57"/>
          <p:cNvGrpSpPr>
            <a:grpSpLocks/>
          </p:cNvGrpSpPr>
          <p:nvPr/>
        </p:nvGrpSpPr>
        <p:grpSpPr bwMode="auto">
          <a:xfrm>
            <a:off x="2971800" y="2362200"/>
            <a:ext cx="2514600" cy="3429000"/>
            <a:chOff x="1872" y="1488"/>
            <a:chExt cx="1584" cy="2160"/>
          </a:xfrm>
        </p:grpSpPr>
        <p:grpSp>
          <p:nvGrpSpPr>
            <p:cNvPr id="17" name="Group 58"/>
            <p:cNvGrpSpPr>
              <a:grpSpLocks/>
            </p:cNvGrpSpPr>
            <p:nvPr/>
          </p:nvGrpSpPr>
          <p:grpSpPr bwMode="auto">
            <a:xfrm>
              <a:off x="1872" y="1488"/>
              <a:ext cx="1056" cy="1392"/>
              <a:chOff x="1872" y="1488"/>
              <a:chExt cx="1056" cy="1392"/>
            </a:xfrm>
          </p:grpSpPr>
          <p:sp>
            <p:nvSpPr>
              <p:cNvPr id="66619" name="Line 59"/>
              <p:cNvSpPr>
                <a:spLocks noChangeShapeType="1"/>
              </p:cNvSpPr>
              <p:nvPr/>
            </p:nvSpPr>
            <p:spPr bwMode="auto">
              <a:xfrm flipV="1">
                <a:off x="1872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6620" name="Line 60"/>
              <p:cNvSpPr>
                <a:spLocks noChangeShapeType="1"/>
              </p:cNvSpPr>
              <p:nvPr/>
            </p:nvSpPr>
            <p:spPr bwMode="auto">
              <a:xfrm flipV="1">
                <a:off x="2304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6621" name="Line 61"/>
              <p:cNvSpPr>
                <a:spLocks noChangeShapeType="1"/>
              </p:cNvSpPr>
              <p:nvPr/>
            </p:nvSpPr>
            <p:spPr bwMode="auto">
              <a:xfrm flipV="1">
                <a:off x="2544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6622" name="Line 62"/>
              <p:cNvSpPr>
                <a:spLocks noChangeShapeType="1"/>
              </p:cNvSpPr>
              <p:nvPr/>
            </p:nvSpPr>
            <p:spPr bwMode="auto">
              <a:xfrm>
                <a:off x="2928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1872" y="2880"/>
              <a:ext cx="1584" cy="768"/>
              <a:chOff x="1872" y="2880"/>
              <a:chExt cx="1584" cy="768"/>
            </a:xfrm>
          </p:grpSpPr>
          <p:sp>
            <p:nvSpPr>
              <p:cNvPr id="66624" name="Line 64"/>
              <p:cNvSpPr>
                <a:spLocks noChangeShapeType="1"/>
              </p:cNvSpPr>
              <p:nvPr/>
            </p:nvSpPr>
            <p:spPr bwMode="auto">
              <a:xfrm>
                <a:off x="1872" y="2880"/>
                <a:ext cx="384" cy="38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6625" name="Line 6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6626" name="Line 66"/>
              <p:cNvSpPr>
                <a:spLocks noChangeShapeType="1"/>
              </p:cNvSpPr>
              <p:nvPr/>
            </p:nvSpPr>
            <p:spPr bwMode="auto">
              <a:xfrm>
                <a:off x="2304" y="2880"/>
                <a:ext cx="768" cy="76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6627" name="Line 67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528" cy="52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66628" name="Freeform 68"/>
          <p:cNvSpPr>
            <a:spLocks/>
          </p:cNvSpPr>
          <p:nvPr/>
        </p:nvSpPr>
        <p:spPr bwMode="auto">
          <a:xfrm>
            <a:off x="3581400" y="4800600"/>
            <a:ext cx="1905000" cy="990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32" y="0"/>
              </a:cxn>
              <a:cxn ang="0">
                <a:pos x="1200" y="384"/>
              </a:cxn>
              <a:cxn ang="0">
                <a:pos x="816" y="624"/>
              </a:cxn>
              <a:cxn ang="0">
                <a:pos x="0" y="240"/>
              </a:cxn>
            </a:cxnLst>
            <a:rect l="0" t="0" r="r" b="b"/>
            <a:pathLst>
              <a:path w="1200" h="624">
                <a:moveTo>
                  <a:pt x="0" y="240"/>
                </a:moveTo>
                <a:lnTo>
                  <a:pt x="432" y="0"/>
                </a:lnTo>
                <a:lnTo>
                  <a:pt x="1200" y="384"/>
                </a:lnTo>
                <a:lnTo>
                  <a:pt x="816" y="624"/>
                </a:lnTo>
                <a:lnTo>
                  <a:pt x="0" y="240"/>
                </a:lnTo>
                <a:close/>
              </a:path>
            </a:pathLst>
          </a:custGeom>
          <a:solidFill>
            <a:srgbClr val="33CCCC"/>
          </a:solidFill>
          <a:ln w="12700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3581400" y="2590800"/>
            <a:ext cx="1905000" cy="3200400"/>
            <a:chOff x="2256" y="1632"/>
            <a:chExt cx="1200" cy="2016"/>
          </a:xfrm>
        </p:grpSpPr>
        <p:sp>
          <p:nvSpPr>
            <p:cNvPr id="66630" name="Line 70"/>
            <p:cNvSpPr>
              <a:spLocks noChangeShapeType="1"/>
            </p:cNvSpPr>
            <p:nvPr/>
          </p:nvSpPr>
          <p:spPr bwMode="auto">
            <a:xfrm>
              <a:off x="2256" y="1872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631" name="Line 71"/>
            <p:cNvSpPr>
              <a:spLocks noChangeShapeType="1"/>
            </p:cNvSpPr>
            <p:nvPr/>
          </p:nvSpPr>
          <p:spPr bwMode="auto">
            <a:xfrm>
              <a:off x="3456" y="2016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632" name="Line 72"/>
            <p:cNvSpPr>
              <a:spLocks noChangeShapeType="1"/>
            </p:cNvSpPr>
            <p:nvPr/>
          </p:nvSpPr>
          <p:spPr bwMode="auto">
            <a:xfrm flipV="1">
              <a:off x="2688" y="1632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633" name="Line 73"/>
            <p:cNvSpPr>
              <a:spLocks noChangeShapeType="1"/>
            </p:cNvSpPr>
            <p:nvPr/>
          </p:nvSpPr>
          <p:spPr bwMode="auto">
            <a:xfrm>
              <a:off x="3072" y="2256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" name="Group 85"/>
          <p:cNvGrpSpPr>
            <a:grpSpLocks/>
          </p:cNvGrpSpPr>
          <p:nvPr/>
        </p:nvGrpSpPr>
        <p:grpSpPr bwMode="auto">
          <a:xfrm>
            <a:off x="3352800" y="2362200"/>
            <a:ext cx="2360613" cy="1417638"/>
            <a:chOff x="2112" y="1488"/>
            <a:chExt cx="1487" cy="893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2258" y="1632"/>
              <a:ext cx="1200" cy="624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432" y="0"/>
                </a:cxn>
                <a:cxn ang="0">
                  <a:pos x="1200" y="384"/>
                </a:cxn>
                <a:cxn ang="0">
                  <a:pos x="816" y="624"/>
                </a:cxn>
                <a:cxn ang="0">
                  <a:pos x="0" y="240"/>
                </a:cxn>
              </a:cxnLst>
              <a:rect l="0" t="0" r="r" b="b"/>
              <a:pathLst>
                <a:path w="1200" h="624">
                  <a:moveTo>
                    <a:pt x="0" y="240"/>
                  </a:moveTo>
                  <a:lnTo>
                    <a:pt x="432" y="0"/>
                  </a:lnTo>
                  <a:lnTo>
                    <a:pt x="1200" y="384"/>
                  </a:lnTo>
                  <a:lnTo>
                    <a:pt x="816" y="62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33CCCC"/>
            </a:solidFill>
            <a:ln w="12700" cap="flat" cmpd="sng">
              <a:solidFill>
                <a:srgbClr val="0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636" name="Text Box 76"/>
            <p:cNvSpPr txBox="1">
              <a:spLocks noChangeArrowheads="1"/>
            </p:cNvSpPr>
            <p:nvPr/>
          </p:nvSpPr>
          <p:spPr bwMode="auto">
            <a:xfrm>
              <a:off x="2112" y="1824"/>
              <a:ext cx="18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A</a:t>
              </a:r>
              <a:endParaRPr lang="pl-PL" sz="1200" b="0"/>
            </a:p>
          </p:txBody>
        </p:sp>
        <p:sp>
          <p:nvSpPr>
            <p:cNvPr id="66637" name="Text Box 77"/>
            <p:cNvSpPr txBox="1">
              <a:spLocks noChangeArrowheads="1"/>
            </p:cNvSpPr>
            <p:nvPr/>
          </p:nvSpPr>
          <p:spPr bwMode="auto">
            <a:xfrm>
              <a:off x="2642" y="1488"/>
              <a:ext cx="18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B</a:t>
              </a: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3414" y="1857"/>
              <a:ext cx="18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C</a:t>
              </a:r>
            </a:p>
          </p:txBody>
        </p:sp>
        <p:sp>
          <p:nvSpPr>
            <p:cNvPr id="66639" name="Text Box 79"/>
            <p:cNvSpPr txBox="1">
              <a:spLocks noChangeArrowheads="1"/>
            </p:cNvSpPr>
            <p:nvPr/>
          </p:nvSpPr>
          <p:spPr bwMode="auto">
            <a:xfrm>
              <a:off x="2930" y="2208"/>
              <a:ext cx="18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D</a:t>
              </a:r>
            </a:p>
          </p:txBody>
        </p:sp>
      </p:grpSp>
      <p:sp>
        <p:nvSpPr>
          <p:cNvPr id="66640" name="Line 80"/>
          <p:cNvSpPr>
            <a:spLocks noChangeShapeType="1"/>
          </p:cNvSpPr>
          <p:nvPr/>
        </p:nvSpPr>
        <p:spPr bwMode="auto">
          <a:xfrm>
            <a:off x="6248400" y="2590800"/>
            <a:ext cx="990600" cy="99060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6641" name="Line 81"/>
          <p:cNvSpPr>
            <a:spLocks noChangeShapeType="1"/>
          </p:cNvSpPr>
          <p:nvPr/>
        </p:nvSpPr>
        <p:spPr bwMode="auto">
          <a:xfrm>
            <a:off x="2971800" y="2362200"/>
            <a:ext cx="1676400" cy="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6642" name="AutoShape 82"/>
          <p:cNvSpPr>
            <a:spLocks noChangeArrowheads="1"/>
          </p:cNvSpPr>
          <p:nvPr/>
        </p:nvSpPr>
        <p:spPr bwMode="auto">
          <a:xfrm>
            <a:off x="1066800" y="28194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66643" name="AutoShape 83"/>
          <p:cNvSpPr>
            <a:spLocks noChangeArrowheads="1"/>
          </p:cNvSpPr>
          <p:nvPr/>
        </p:nvSpPr>
        <p:spPr bwMode="auto">
          <a:xfrm rot="13791765">
            <a:off x="4740275" y="41148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66644" name="AutoShape 84"/>
          <p:cNvSpPr>
            <a:spLocks noChangeArrowheads="1"/>
          </p:cNvSpPr>
          <p:nvPr/>
        </p:nvSpPr>
        <p:spPr bwMode="auto">
          <a:xfrm rot="5400000">
            <a:off x="3619500" y="8763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28" grpId="0" animBg="1"/>
      <p:bldP spid="66640" grpId="0" animBg="1"/>
      <p:bldP spid="66641" grpId="0" animBg="1"/>
      <p:bldP spid="66642" grpId="0" animBg="1"/>
      <p:bldP spid="66643" grpId="0" animBg="1"/>
      <p:bldP spid="6664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sp>
          <p:nvSpPr>
            <p:cNvPr id="67588" name="Rectangle 4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589" name="Text Box 5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auto">
            <a:xfrm>
              <a:off x="3792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704" y="1584"/>
              <a:ext cx="240" cy="384"/>
              <a:chOff x="4656" y="1536"/>
              <a:chExt cx="212" cy="384"/>
            </a:xfrm>
          </p:grpSpPr>
          <p:sp>
            <p:nvSpPr>
              <p:cNvPr id="67593" name="Text Box 9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67594" name="Text Box 10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67595" name="Text Box 11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sp>
          <p:nvSpPr>
            <p:cNvPr id="67597" name="Freeform 13"/>
            <p:cNvSpPr>
              <a:spLocks/>
            </p:cNvSpPr>
            <p:nvPr/>
          </p:nvSpPr>
          <p:spPr bwMode="auto">
            <a:xfrm rot="5400000" flipH="1">
              <a:off x="2568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448" y="3888"/>
              <a:ext cx="192" cy="96"/>
              <a:chOff x="2400" y="3840"/>
              <a:chExt cx="192" cy="96"/>
            </a:xfrm>
          </p:grpSpPr>
          <p:sp>
            <p:nvSpPr>
              <p:cNvPr id="67599" name="Line 15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7600" name="Line 16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581400" y="4800600"/>
            <a:ext cx="3657600" cy="990600"/>
            <a:chOff x="2256" y="3024"/>
            <a:chExt cx="2304" cy="624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3456" y="3408"/>
              <a:ext cx="86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03" name="Line 19"/>
            <p:cNvSpPr>
              <a:spLocks noChangeShapeType="1"/>
            </p:cNvSpPr>
            <p:nvPr/>
          </p:nvSpPr>
          <p:spPr bwMode="auto">
            <a:xfrm>
              <a:off x="3072" y="3648"/>
              <a:ext cx="148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04" name="Line 20"/>
            <p:cNvSpPr>
              <a:spLocks noChangeShapeType="1"/>
            </p:cNvSpPr>
            <p:nvPr/>
          </p:nvSpPr>
          <p:spPr bwMode="auto">
            <a:xfrm>
              <a:off x="2688" y="3024"/>
              <a:ext cx="124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05" name="Line 21"/>
            <p:cNvSpPr>
              <a:spLocks noChangeShapeType="1"/>
            </p:cNvSpPr>
            <p:nvPr/>
          </p:nvSpPr>
          <p:spPr bwMode="auto">
            <a:xfrm>
              <a:off x="2256" y="3264"/>
              <a:ext cx="19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648200" y="2362200"/>
            <a:ext cx="2590800" cy="1219200"/>
            <a:chOff x="2928" y="1344"/>
            <a:chExt cx="1632" cy="768"/>
          </a:xfrm>
        </p:grpSpPr>
        <p:sp>
          <p:nvSpPr>
            <p:cNvPr id="67607" name="Line 23"/>
            <p:cNvSpPr>
              <a:spLocks noChangeShapeType="1"/>
            </p:cNvSpPr>
            <p:nvPr/>
          </p:nvSpPr>
          <p:spPr bwMode="auto">
            <a:xfrm>
              <a:off x="2928" y="1344"/>
              <a:ext cx="86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08" name="Line 24"/>
            <p:cNvSpPr>
              <a:spLocks noChangeShapeType="1"/>
            </p:cNvSpPr>
            <p:nvPr/>
          </p:nvSpPr>
          <p:spPr bwMode="auto">
            <a:xfrm>
              <a:off x="3792" y="1344"/>
              <a:ext cx="768" cy="76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248400" y="2590800"/>
            <a:ext cx="990600" cy="3200400"/>
            <a:chOff x="3936" y="1632"/>
            <a:chExt cx="624" cy="2016"/>
          </a:xfrm>
        </p:grpSpPr>
        <p:sp>
          <p:nvSpPr>
            <p:cNvPr id="67610" name="Line 26"/>
            <p:cNvSpPr>
              <a:spLocks noChangeShapeType="1"/>
            </p:cNvSpPr>
            <p:nvPr/>
          </p:nvSpPr>
          <p:spPr bwMode="auto">
            <a:xfrm flipV="1">
              <a:off x="4560" y="2256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11" name="Line 27"/>
            <p:cNvSpPr>
              <a:spLocks noChangeShapeType="1"/>
            </p:cNvSpPr>
            <p:nvPr/>
          </p:nvSpPr>
          <p:spPr bwMode="auto">
            <a:xfrm flipV="1">
              <a:off x="4320" y="2016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12" name="Line 28"/>
            <p:cNvSpPr>
              <a:spLocks noChangeShapeType="1"/>
            </p:cNvSpPr>
            <p:nvPr/>
          </p:nvSpPr>
          <p:spPr bwMode="auto">
            <a:xfrm flipV="1">
              <a:off x="4176" y="1872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13" name="Line 29"/>
            <p:cNvSpPr>
              <a:spLocks noChangeShapeType="1"/>
            </p:cNvSpPr>
            <p:nvPr/>
          </p:nvSpPr>
          <p:spPr bwMode="auto">
            <a:xfrm flipV="1">
              <a:off x="3936" y="1632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581400" y="2590800"/>
            <a:ext cx="3657600" cy="990600"/>
            <a:chOff x="2256" y="1632"/>
            <a:chExt cx="2304" cy="624"/>
          </a:xfrm>
        </p:grpSpPr>
        <p:sp>
          <p:nvSpPr>
            <p:cNvPr id="67615" name="Line 31"/>
            <p:cNvSpPr>
              <a:spLocks noChangeShapeType="1"/>
            </p:cNvSpPr>
            <p:nvPr/>
          </p:nvSpPr>
          <p:spPr bwMode="auto">
            <a:xfrm>
              <a:off x="3456" y="2016"/>
              <a:ext cx="86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16" name="Line 32"/>
            <p:cNvSpPr>
              <a:spLocks noChangeShapeType="1"/>
            </p:cNvSpPr>
            <p:nvPr/>
          </p:nvSpPr>
          <p:spPr bwMode="auto">
            <a:xfrm>
              <a:off x="3072" y="2256"/>
              <a:ext cx="148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17" name="Line 33"/>
            <p:cNvSpPr>
              <a:spLocks noChangeShapeType="1"/>
            </p:cNvSpPr>
            <p:nvPr/>
          </p:nvSpPr>
          <p:spPr bwMode="auto">
            <a:xfrm>
              <a:off x="2256" y="1872"/>
              <a:ext cx="19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18" name="Line 34"/>
            <p:cNvSpPr>
              <a:spLocks noChangeShapeType="1"/>
            </p:cNvSpPr>
            <p:nvPr/>
          </p:nvSpPr>
          <p:spPr bwMode="auto">
            <a:xfrm>
              <a:off x="2736" y="1632"/>
              <a:ext cx="120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971800" y="2362200"/>
            <a:ext cx="2514600" cy="1219200"/>
            <a:chOff x="1872" y="1488"/>
            <a:chExt cx="1584" cy="768"/>
          </a:xfrm>
        </p:grpSpPr>
        <p:sp>
          <p:nvSpPr>
            <p:cNvPr id="67620" name="Line 36"/>
            <p:cNvSpPr>
              <a:spLocks noChangeShapeType="1"/>
            </p:cNvSpPr>
            <p:nvPr/>
          </p:nvSpPr>
          <p:spPr bwMode="auto">
            <a:xfrm>
              <a:off x="1872" y="1488"/>
              <a:ext cx="384" cy="3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21" name="Line 37"/>
            <p:cNvSpPr>
              <a:spLocks noChangeShapeType="1"/>
            </p:cNvSpPr>
            <p:nvPr/>
          </p:nvSpPr>
          <p:spPr bwMode="auto">
            <a:xfrm>
              <a:off x="2928" y="1488"/>
              <a:ext cx="528" cy="52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22" name="Line 38"/>
            <p:cNvSpPr>
              <a:spLocks noChangeShapeType="1"/>
            </p:cNvSpPr>
            <p:nvPr/>
          </p:nvSpPr>
          <p:spPr bwMode="auto">
            <a:xfrm>
              <a:off x="2544" y="1488"/>
              <a:ext cx="144" cy="14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23" name="Line 39"/>
            <p:cNvSpPr>
              <a:spLocks noChangeShapeType="1"/>
            </p:cNvSpPr>
            <p:nvPr/>
          </p:nvSpPr>
          <p:spPr bwMode="auto">
            <a:xfrm>
              <a:off x="2304" y="1488"/>
              <a:ext cx="768" cy="7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2819400" y="2057400"/>
            <a:ext cx="2065338" cy="312738"/>
            <a:chOff x="1738" y="1281"/>
            <a:chExt cx="1301" cy="197"/>
          </a:xfrm>
        </p:grpSpPr>
        <p:sp>
          <p:nvSpPr>
            <p:cNvPr id="67625" name="Text Box 41"/>
            <p:cNvSpPr txBox="1">
              <a:spLocks noChangeArrowheads="1"/>
            </p:cNvSpPr>
            <p:nvPr/>
          </p:nvSpPr>
          <p:spPr bwMode="auto">
            <a:xfrm>
              <a:off x="1738" y="1305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A</a:t>
              </a:r>
              <a:r>
                <a:rPr lang="pl-PL" sz="1200" baseline="-25000"/>
                <a:t>1</a:t>
              </a:r>
              <a:endParaRPr lang="pl-PL" sz="1200"/>
            </a:p>
          </p:txBody>
        </p:sp>
        <p:sp>
          <p:nvSpPr>
            <p:cNvPr id="67626" name="Text Box 42"/>
            <p:cNvSpPr txBox="1">
              <a:spLocks noChangeArrowheads="1"/>
            </p:cNvSpPr>
            <p:nvPr/>
          </p:nvSpPr>
          <p:spPr bwMode="auto">
            <a:xfrm>
              <a:off x="2400" y="1296"/>
              <a:ext cx="230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B</a:t>
              </a:r>
              <a:r>
                <a:rPr lang="pl-PL" sz="1200" baseline="-25000"/>
                <a:t>1</a:t>
              </a:r>
            </a:p>
          </p:txBody>
        </p:sp>
        <p:sp>
          <p:nvSpPr>
            <p:cNvPr id="67627" name="Text Box 43"/>
            <p:cNvSpPr txBox="1">
              <a:spLocks noChangeArrowheads="1"/>
            </p:cNvSpPr>
            <p:nvPr/>
          </p:nvSpPr>
          <p:spPr bwMode="auto">
            <a:xfrm>
              <a:off x="2784" y="1281"/>
              <a:ext cx="25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C</a:t>
              </a:r>
              <a:r>
                <a:rPr lang="pl-PL" sz="1200" baseline="-25000"/>
                <a:t>1</a:t>
              </a:r>
            </a:p>
          </p:txBody>
        </p:sp>
        <p:sp>
          <p:nvSpPr>
            <p:cNvPr id="67628" name="Text Box 44"/>
            <p:cNvSpPr txBox="1">
              <a:spLocks noChangeArrowheads="1"/>
            </p:cNvSpPr>
            <p:nvPr/>
          </p:nvSpPr>
          <p:spPr bwMode="auto">
            <a:xfrm>
              <a:off x="2160" y="1305"/>
              <a:ext cx="23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D</a:t>
              </a:r>
              <a:r>
                <a:rPr lang="pl-PL" sz="1200" baseline="-25000"/>
                <a:t>1</a:t>
              </a:r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3276600" y="4548188"/>
            <a:ext cx="2613025" cy="1531937"/>
            <a:chOff x="2064" y="2865"/>
            <a:chExt cx="1646" cy="965"/>
          </a:xfrm>
        </p:grpSpPr>
        <p:sp>
          <p:nvSpPr>
            <p:cNvPr id="67630" name="Text Box 46"/>
            <p:cNvSpPr txBox="1">
              <a:spLocks noChangeArrowheads="1"/>
            </p:cNvSpPr>
            <p:nvPr/>
          </p:nvSpPr>
          <p:spPr bwMode="auto">
            <a:xfrm>
              <a:off x="2064" y="3216"/>
              <a:ext cx="25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A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67631" name="Text Box 47"/>
            <p:cNvSpPr txBox="1">
              <a:spLocks noChangeArrowheads="1"/>
            </p:cNvSpPr>
            <p:nvPr/>
          </p:nvSpPr>
          <p:spPr bwMode="auto">
            <a:xfrm>
              <a:off x="2650" y="2865"/>
              <a:ext cx="230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B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67632" name="Text Box 48"/>
            <p:cNvSpPr txBox="1">
              <a:spLocks noChangeArrowheads="1"/>
            </p:cNvSpPr>
            <p:nvPr/>
          </p:nvSpPr>
          <p:spPr bwMode="auto">
            <a:xfrm>
              <a:off x="3408" y="3264"/>
              <a:ext cx="302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C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67633" name="Text Box 49"/>
            <p:cNvSpPr txBox="1">
              <a:spLocks noChangeArrowheads="1"/>
            </p:cNvSpPr>
            <p:nvPr/>
          </p:nvSpPr>
          <p:spPr bwMode="auto">
            <a:xfrm>
              <a:off x="2986" y="3657"/>
              <a:ext cx="230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D</a:t>
              </a:r>
              <a:r>
                <a:rPr lang="pl-PL" sz="1200" baseline="-25000"/>
                <a:t>2</a:t>
              </a: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6149975" y="2300288"/>
            <a:ext cx="1379538" cy="1303337"/>
            <a:chOff x="3874" y="1449"/>
            <a:chExt cx="869" cy="821"/>
          </a:xfrm>
        </p:grpSpPr>
        <p:sp>
          <p:nvSpPr>
            <p:cNvPr id="67637" name="Text Box 53"/>
            <p:cNvSpPr txBox="1">
              <a:spLocks noChangeArrowheads="1"/>
            </p:cNvSpPr>
            <p:nvPr/>
          </p:nvSpPr>
          <p:spPr bwMode="auto">
            <a:xfrm>
              <a:off x="3874" y="1449"/>
              <a:ext cx="254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B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67638" name="Text Box 54"/>
            <p:cNvSpPr txBox="1">
              <a:spLocks noChangeArrowheads="1"/>
            </p:cNvSpPr>
            <p:nvPr/>
          </p:nvSpPr>
          <p:spPr bwMode="auto">
            <a:xfrm>
              <a:off x="4114" y="1689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A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67639" name="Text Box 55"/>
            <p:cNvSpPr txBox="1">
              <a:spLocks noChangeArrowheads="1"/>
            </p:cNvSpPr>
            <p:nvPr/>
          </p:nvSpPr>
          <p:spPr bwMode="auto">
            <a:xfrm>
              <a:off x="4272" y="1872"/>
              <a:ext cx="278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C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67640" name="Text Box 56"/>
            <p:cNvSpPr txBox="1">
              <a:spLocks noChangeArrowheads="1"/>
            </p:cNvSpPr>
            <p:nvPr/>
          </p:nvSpPr>
          <p:spPr bwMode="auto">
            <a:xfrm>
              <a:off x="4512" y="2097"/>
              <a:ext cx="23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D</a:t>
              </a:r>
              <a:r>
                <a:rPr lang="pl-PL" sz="1200" baseline="-25000"/>
                <a:t>3</a:t>
              </a:r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971800" y="2362200"/>
            <a:ext cx="2514600" cy="3429000"/>
            <a:chOff x="1872" y="1488"/>
            <a:chExt cx="1584" cy="2160"/>
          </a:xfrm>
        </p:grpSpPr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1872" y="1488"/>
              <a:ext cx="1056" cy="1392"/>
              <a:chOff x="1872" y="1488"/>
              <a:chExt cx="1056" cy="1392"/>
            </a:xfrm>
          </p:grpSpPr>
          <p:sp>
            <p:nvSpPr>
              <p:cNvPr id="67643" name="Line 59"/>
              <p:cNvSpPr>
                <a:spLocks noChangeShapeType="1"/>
              </p:cNvSpPr>
              <p:nvPr/>
            </p:nvSpPr>
            <p:spPr bwMode="auto">
              <a:xfrm flipV="1">
                <a:off x="1872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7644" name="Line 60"/>
              <p:cNvSpPr>
                <a:spLocks noChangeShapeType="1"/>
              </p:cNvSpPr>
              <p:nvPr/>
            </p:nvSpPr>
            <p:spPr bwMode="auto">
              <a:xfrm flipV="1">
                <a:off x="2304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7645" name="Line 61"/>
              <p:cNvSpPr>
                <a:spLocks noChangeShapeType="1"/>
              </p:cNvSpPr>
              <p:nvPr/>
            </p:nvSpPr>
            <p:spPr bwMode="auto">
              <a:xfrm flipV="1">
                <a:off x="2544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7646" name="Line 62"/>
              <p:cNvSpPr>
                <a:spLocks noChangeShapeType="1"/>
              </p:cNvSpPr>
              <p:nvPr/>
            </p:nvSpPr>
            <p:spPr bwMode="auto">
              <a:xfrm>
                <a:off x="2928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1872" y="2880"/>
              <a:ext cx="1584" cy="768"/>
              <a:chOff x="1872" y="2880"/>
              <a:chExt cx="1584" cy="768"/>
            </a:xfrm>
          </p:grpSpPr>
          <p:sp>
            <p:nvSpPr>
              <p:cNvPr id="67648" name="Line 64"/>
              <p:cNvSpPr>
                <a:spLocks noChangeShapeType="1"/>
              </p:cNvSpPr>
              <p:nvPr/>
            </p:nvSpPr>
            <p:spPr bwMode="auto">
              <a:xfrm>
                <a:off x="1872" y="2880"/>
                <a:ext cx="384" cy="38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7649" name="Line 6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7650" name="Line 66"/>
              <p:cNvSpPr>
                <a:spLocks noChangeShapeType="1"/>
              </p:cNvSpPr>
              <p:nvPr/>
            </p:nvSpPr>
            <p:spPr bwMode="auto">
              <a:xfrm>
                <a:off x="2304" y="2880"/>
                <a:ext cx="768" cy="76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7651" name="Line 67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528" cy="52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67652" name="Freeform 68"/>
          <p:cNvSpPr>
            <a:spLocks/>
          </p:cNvSpPr>
          <p:nvPr/>
        </p:nvSpPr>
        <p:spPr bwMode="auto">
          <a:xfrm>
            <a:off x="3581400" y="4800600"/>
            <a:ext cx="1905000" cy="990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32" y="0"/>
              </a:cxn>
              <a:cxn ang="0">
                <a:pos x="1200" y="384"/>
              </a:cxn>
              <a:cxn ang="0">
                <a:pos x="816" y="624"/>
              </a:cxn>
              <a:cxn ang="0">
                <a:pos x="0" y="240"/>
              </a:cxn>
            </a:cxnLst>
            <a:rect l="0" t="0" r="r" b="b"/>
            <a:pathLst>
              <a:path w="1200" h="624">
                <a:moveTo>
                  <a:pt x="0" y="240"/>
                </a:moveTo>
                <a:lnTo>
                  <a:pt x="432" y="0"/>
                </a:lnTo>
                <a:lnTo>
                  <a:pt x="1200" y="384"/>
                </a:lnTo>
                <a:lnTo>
                  <a:pt x="816" y="624"/>
                </a:lnTo>
                <a:lnTo>
                  <a:pt x="0" y="240"/>
                </a:lnTo>
                <a:close/>
              </a:path>
            </a:pathLst>
          </a:custGeom>
          <a:solidFill>
            <a:srgbClr val="33CCCC"/>
          </a:solidFill>
          <a:ln w="6350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3581400" y="2590800"/>
            <a:ext cx="1905000" cy="3200400"/>
            <a:chOff x="2256" y="1632"/>
            <a:chExt cx="1200" cy="2016"/>
          </a:xfrm>
        </p:grpSpPr>
        <p:sp>
          <p:nvSpPr>
            <p:cNvPr id="67654" name="Line 70"/>
            <p:cNvSpPr>
              <a:spLocks noChangeShapeType="1"/>
            </p:cNvSpPr>
            <p:nvPr/>
          </p:nvSpPr>
          <p:spPr bwMode="auto">
            <a:xfrm>
              <a:off x="2256" y="1872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55" name="Line 71"/>
            <p:cNvSpPr>
              <a:spLocks noChangeShapeType="1"/>
            </p:cNvSpPr>
            <p:nvPr/>
          </p:nvSpPr>
          <p:spPr bwMode="auto">
            <a:xfrm>
              <a:off x="3456" y="2016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56" name="Line 72"/>
            <p:cNvSpPr>
              <a:spLocks noChangeShapeType="1"/>
            </p:cNvSpPr>
            <p:nvPr/>
          </p:nvSpPr>
          <p:spPr bwMode="auto">
            <a:xfrm flipV="1">
              <a:off x="2688" y="1632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57" name="Line 73"/>
            <p:cNvSpPr>
              <a:spLocks noChangeShapeType="1"/>
            </p:cNvSpPr>
            <p:nvPr/>
          </p:nvSpPr>
          <p:spPr bwMode="auto">
            <a:xfrm>
              <a:off x="3072" y="2256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7" name="Group 82"/>
          <p:cNvGrpSpPr>
            <a:grpSpLocks/>
          </p:cNvGrpSpPr>
          <p:nvPr/>
        </p:nvGrpSpPr>
        <p:grpSpPr bwMode="auto">
          <a:xfrm>
            <a:off x="3352800" y="2362200"/>
            <a:ext cx="2360613" cy="1417638"/>
            <a:chOff x="2112" y="1488"/>
            <a:chExt cx="1487" cy="893"/>
          </a:xfrm>
        </p:grpSpPr>
        <p:sp>
          <p:nvSpPr>
            <p:cNvPr id="67659" name="Freeform 75"/>
            <p:cNvSpPr>
              <a:spLocks/>
            </p:cNvSpPr>
            <p:nvPr/>
          </p:nvSpPr>
          <p:spPr bwMode="auto">
            <a:xfrm>
              <a:off x="2258" y="1632"/>
              <a:ext cx="1200" cy="624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432" y="0"/>
                </a:cxn>
                <a:cxn ang="0">
                  <a:pos x="1200" y="384"/>
                </a:cxn>
                <a:cxn ang="0">
                  <a:pos x="816" y="624"/>
                </a:cxn>
                <a:cxn ang="0">
                  <a:pos x="0" y="240"/>
                </a:cxn>
              </a:cxnLst>
              <a:rect l="0" t="0" r="r" b="b"/>
              <a:pathLst>
                <a:path w="1200" h="624">
                  <a:moveTo>
                    <a:pt x="0" y="240"/>
                  </a:moveTo>
                  <a:lnTo>
                    <a:pt x="432" y="0"/>
                  </a:lnTo>
                  <a:lnTo>
                    <a:pt x="1200" y="384"/>
                  </a:lnTo>
                  <a:lnTo>
                    <a:pt x="816" y="62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33CCCC"/>
            </a:solidFill>
            <a:ln w="12700" cap="flat" cmpd="sng">
              <a:solidFill>
                <a:srgbClr val="008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660" name="Text Box 76"/>
            <p:cNvSpPr txBox="1">
              <a:spLocks noChangeArrowheads="1"/>
            </p:cNvSpPr>
            <p:nvPr/>
          </p:nvSpPr>
          <p:spPr bwMode="auto">
            <a:xfrm>
              <a:off x="2112" y="1824"/>
              <a:ext cx="18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A</a:t>
              </a:r>
              <a:endParaRPr lang="pl-PL" sz="1200" b="0"/>
            </a:p>
          </p:txBody>
        </p:sp>
        <p:sp>
          <p:nvSpPr>
            <p:cNvPr id="67661" name="Text Box 77"/>
            <p:cNvSpPr txBox="1">
              <a:spLocks noChangeArrowheads="1"/>
            </p:cNvSpPr>
            <p:nvPr/>
          </p:nvSpPr>
          <p:spPr bwMode="auto">
            <a:xfrm>
              <a:off x="2642" y="1488"/>
              <a:ext cx="18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B</a:t>
              </a:r>
            </a:p>
          </p:txBody>
        </p:sp>
        <p:sp>
          <p:nvSpPr>
            <p:cNvPr id="67662" name="Text Box 78"/>
            <p:cNvSpPr txBox="1">
              <a:spLocks noChangeArrowheads="1"/>
            </p:cNvSpPr>
            <p:nvPr/>
          </p:nvSpPr>
          <p:spPr bwMode="auto">
            <a:xfrm>
              <a:off x="3414" y="1857"/>
              <a:ext cx="18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C</a:t>
              </a:r>
            </a:p>
          </p:txBody>
        </p:sp>
        <p:sp>
          <p:nvSpPr>
            <p:cNvPr id="67663" name="Text Box 79"/>
            <p:cNvSpPr txBox="1">
              <a:spLocks noChangeArrowheads="1"/>
            </p:cNvSpPr>
            <p:nvPr/>
          </p:nvSpPr>
          <p:spPr bwMode="auto">
            <a:xfrm>
              <a:off x="2930" y="2208"/>
              <a:ext cx="18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D</a:t>
              </a:r>
            </a:p>
          </p:txBody>
        </p:sp>
      </p:grpSp>
      <p:sp>
        <p:nvSpPr>
          <p:cNvPr id="67664" name="Line 80"/>
          <p:cNvSpPr>
            <a:spLocks noChangeShapeType="1"/>
          </p:cNvSpPr>
          <p:nvPr/>
        </p:nvSpPr>
        <p:spPr bwMode="auto">
          <a:xfrm>
            <a:off x="6248400" y="2590800"/>
            <a:ext cx="990600" cy="99060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7665" name="Line 81"/>
          <p:cNvSpPr>
            <a:spLocks noChangeShapeType="1"/>
          </p:cNvSpPr>
          <p:nvPr/>
        </p:nvSpPr>
        <p:spPr bwMode="auto">
          <a:xfrm>
            <a:off x="2971800" y="2362200"/>
            <a:ext cx="1676400" cy="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7669" name="Text Box 85"/>
          <p:cNvSpPr txBox="1">
            <a:spLocks noChangeArrowheads="1"/>
          </p:cNvSpPr>
          <p:nvPr/>
        </p:nvSpPr>
        <p:spPr bwMode="auto">
          <a:xfrm>
            <a:off x="2881313" y="212725"/>
            <a:ext cx="374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figury</a:t>
            </a:r>
            <a:endParaRPr lang="pl-PL" sz="1200"/>
          </a:p>
        </p:txBody>
      </p:sp>
    </p:spTree>
  </p:cSld>
  <p:clrMapOvr>
    <a:masterClrMapping/>
  </p:clrMapOvr>
  <p:transition advClick="0" advTm="2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sp>
          <p:nvSpPr>
            <p:cNvPr id="68612" name="Rectangle 4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8613" name="Text Box 5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</p:grpSp>
      <p:sp>
        <p:nvSpPr>
          <p:cNvPr id="68615" name="Freeform 7"/>
          <p:cNvSpPr>
            <a:spLocks/>
          </p:cNvSpPr>
          <p:nvPr/>
        </p:nvSpPr>
        <p:spPr bwMode="auto">
          <a:xfrm>
            <a:off x="6019800" y="685800"/>
            <a:ext cx="1905000" cy="57912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467600" y="2514600"/>
            <a:ext cx="381000" cy="609600"/>
            <a:chOff x="4656" y="1536"/>
            <a:chExt cx="212" cy="384"/>
          </a:xfrm>
        </p:grpSpPr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4704" y="1584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68619" name="Text Box 11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sp>
        <p:nvSpPr>
          <p:cNvPr id="68621" name="Freeform 13"/>
          <p:cNvSpPr>
            <a:spLocks/>
          </p:cNvSpPr>
          <p:nvPr/>
        </p:nvSpPr>
        <p:spPr bwMode="auto">
          <a:xfrm rot="5400000" flipH="1">
            <a:off x="4076700" y="2628900"/>
            <a:ext cx="1905000" cy="57912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86200" y="6172200"/>
            <a:ext cx="304800" cy="152400"/>
            <a:chOff x="2400" y="3840"/>
            <a:chExt cx="192" cy="96"/>
          </a:xfrm>
        </p:grpSpPr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581400" y="4800600"/>
            <a:ext cx="3657600" cy="990600"/>
            <a:chOff x="2256" y="3024"/>
            <a:chExt cx="2304" cy="624"/>
          </a:xfrm>
        </p:grpSpPr>
        <p:sp>
          <p:nvSpPr>
            <p:cNvPr id="68626" name="Line 18"/>
            <p:cNvSpPr>
              <a:spLocks noChangeShapeType="1"/>
            </p:cNvSpPr>
            <p:nvPr/>
          </p:nvSpPr>
          <p:spPr bwMode="auto">
            <a:xfrm>
              <a:off x="3456" y="3408"/>
              <a:ext cx="86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8627" name="Line 19"/>
            <p:cNvSpPr>
              <a:spLocks noChangeShapeType="1"/>
            </p:cNvSpPr>
            <p:nvPr/>
          </p:nvSpPr>
          <p:spPr bwMode="auto">
            <a:xfrm>
              <a:off x="3072" y="3648"/>
              <a:ext cx="148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8628" name="Line 20"/>
            <p:cNvSpPr>
              <a:spLocks noChangeShapeType="1"/>
            </p:cNvSpPr>
            <p:nvPr/>
          </p:nvSpPr>
          <p:spPr bwMode="auto">
            <a:xfrm>
              <a:off x="2688" y="3024"/>
              <a:ext cx="1248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8629" name="Line 21"/>
            <p:cNvSpPr>
              <a:spLocks noChangeShapeType="1"/>
            </p:cNvSpPr>
            <p:nvPr/>
          </p:nvSpPr>
          <p:spPr bwMode="auto">
            <a:xfrm>
              <a:off x="2256" y="3264"/>
              <a:ext cx="19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648200" y="2362200"/>
            <a:ext cx="2590800" cy="1219200"/>
            <a:chOff x="2928" y="1344"/>
            <a:chExt cx="1632" cy="768"/>
          </a:xfrm>
        </p:grpSpPr>
        <p:sp>
          <p:nvSpPr>
            <p:cNvPr id="68631" name="Line 23"/>
            <p:cNvSpPr>
              <a:spLocks noChangeShapeType="1"/>
            </p:cNvSpPr>
            <p:nvPr/>
          </p:nvSpPr>
          <p:spPr bwMode="auto">
            <a:xfrm>
              <a:off x="2928" y="1344"/>
              <a:ext cx="86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>
              <a:off x="3792" y="1344"/>
              <a:ext cx="768" cy="76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6248400" y="2590800"/>
            <a:ext cx="990600" cy="3200400"/>
            <a:chOff x="3936" y="1632"/>
            <a:chExt cx="624" cy="2016"/>
          </a:xfrm>
        </p:grpSpPr>
        <p:sp>
          <p:nvSpPr>
            <p:cNvPr id="68634" name="Line 26"/>
            <p:cNvSpPr>
              <a:spLocks noChangeShapeType="1"/>
            </p:cNvSpPr>
            <p:nvPr/>
          </p:nvSpPr>
          <p:spPr bwMode="auto">
            <a:xfrm flipV="1">
              <a:off x="4560" y="2256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8635" name="Line 27"/>
            <p:cNvSpPr>
              <a:spLocks noChangeShapeType="1"/>
            </p:cNvSpPr>
            <p:nvPr/>
          </p:nvSpPr>
          <p:spPr bwMode="auto">
            <a:xfrm flipV="1">
              <a:off x="4320" y="2016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auto">
            <a:xfrm flipV="1">
              <a:off x="4176" y="1872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8637" name="Line 29"/>
            <p:cNvSpPr>
              <a:spLocks noChangeShapeType="1"/>
            </p:cNvSpPr>
            <p:nvPr/>
          </p:nvSpPr>
          <p:spPr bwMode="auto">
            <a:xfrm flipV="1">
              <a:off x="3936" y="1632"/>
              <a:ext cx="0" cy="139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2819400" y="2057400"/>
            <a:ext cx="2065338" cy="312738"/>
            <a:chOff x="1738" y="1281"/>
            <a:chExt cx="1301" cy="197"/>
          </a:xfrm>
        </p:grpSpPr>
        <p:sp>
          <p:nvSpPr>
            <p:cNvPr id="68639" name="Text Box 31"/>
            <p:cNvSpPr txBox="1">
              <a:spLocks noChangeArrowheads="1"/>
            </p:cNvSpPr>
            <p:nvPr/>
          </p:nvSpPr>
          <p:spPr bwMode="auto">
            <a:xfrm>
              <a:off x="1738" y="1305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A</a:t>
              </a:r>
              <a:r>
                <a:rPr lang="pl-PL" sz="1200" baseline="-25000"/>
                <a:t>1</a:t>
              </a:r>
              <a:endParaRPr lang="pl-PL" sz="1200"/>
            </a:p>
          </p:txBody>
        </p:sp>
        <p:sp>
          <p:nvSpPr>
            <p:cNvPr id="68640" name="Text Box 32"/>
            <p:cNvSpPr txBox="1">
              <a:spLocks noChangeArrowheads="1"/>
            </p:cNvSpPr>
            <p:nvPr/>
          </p:nvSpPr>
          <p:spPr bwMode="auto">
            <a:xfrm>
              <a:off x="2400" y="1296"/>
              <a:ext cx="230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B</a:t>
              </a:r>
              <a:r>
                <a:rPr lang="pl-PL" sz="1200" baseline="-25000"/>
                <a:t>1</a:t>
              </a:r>
            </a:p>
          </p:txBody>
        </p:sp>
        <p:sp>
          <p:nvSpPr>
            <p:cNvPr id="68641" name="Text Box 33"/>
            <p:cNvSpPr txBox="1">
              <a:spLocks noChangeArrowheads="1"/>
            </p:cNvSpPr>
            <p:nvPr/>
          </p:nvSpPr>
          <p:spPr bwMode="auto">
            <a:xfrm>
              <a:off x="2784" y="1281"/>
              <a:ext cx="25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C</a:t>
              </a:r>
              <a:r>
                <a:rPr lang="pl-PL" sz="1200" baseline="-25000"/>
                <a:t>1</a:t>
              </a:r>
            </a:p>
          </p:txBody>
        </p:sp>
        <p:sp>
          <p:nvSpPr>
            <p:cNvPr id="68642" name="Text Box 34"/>
            <p:cNvSpPr txBox="1">
              <a:spLocks noChangeArrowheads="1"/>
            </p:cNvSpPr>
            <p:nvPr/>
          </p:nvSpPr>
          <p:spPr bwMode="auto">
            <a:xfrm>
              <a:off x="2160" y="1305"/>
              <a:ext cx="23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D</a:t>
              </a:r>
              <a:r>
                <a:rPr lang="pl-PL" sz="1200" baseline="-25000"/>
                <a:t>1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276600" y="4548188"/>
            <a:ext cx="2613025" cy="1531937"/>
            <a:chOff x="2064" y="2865"/>
            <a:chExt cx="1646" cy="965"/>
          </a:xfrm>
        </p:grpSpPr>
        <p:sp>
          <p:nvSpPr>
            <p:cNvPr id="68644" name="Text Box 36"/>
            <p:cNvSpPr txBox="1">
              <a:spLocks noChangeArrowheads="1"/>
            </p:cNvSpPr>
            <p:nvPr/>
          </p:nvSpPr>
          <p:spPr bwMode="auto">
            <a:xfrm>
              <a:off x="2064" y="3216"/>
              <a:ext cx="25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A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68645" name="Text Box 37"/>
            <p:cNvSpPr txBox="1">
              <a:spLocks noChangeArrowheads="1"/>
            </p:cNvSpPr>
            <p:nvPr/>
          </p:nvSpPr>
          <p:spPr bwMode="auto">
            <a:xfrm>
              <a:off x="2650" y="2865"/>
              <a:ext cx="230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B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68646" name="Text Box 38"/>
            <p:cNvSpPr txBox="1">
              <a:spLocks noChangeArrowheads="1"/>
            </p:cNvSpPr>
            <p:nvPr/>
          </p:nvSpPr>
          <p:spPr bwMode="auto">
            <a:xfrm>
              <a:off x="3408" y="3264"/>
              <a:ext cx="302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C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68647" name="Text Box 39"/>
            <p:cNvSpPr txBox="1">
              <a:spLocks noChangeArrowheads="1"/>
            </p:cNvSpPr>
            <p:nvPr/>
          </p:nvSpPr>
          <p:spPr bwMode="auto">
            <a:xfrm>
              <a:off x="2986" y="3657"/>
              <a:ext cx="230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D</a:t>
              </a:r>
              <a:r>
                <a:rPr lang="pl-PL" sz="1200" baseline="-25000"/>
                <a:t>2</a:t>
              </a: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6149975" y="2300288"/>
            <a:ext cx="1379538" cy="1303337"/>
            <a:chOff x="3874" y="1449"/>
            <a:chExt cx="869" cy="821"/>
          </a:xfrm>
        </p:grpSpPr>
        <p:sp>
          <p:nvSpPr>
            <p:cNvPr id="68651" name="Text Box 43"/>
            <p:cNvSpPr txBox="1">
              <a:spLocks noChangeArrowheads="1"/>
            </p:cNvSpPr>
            <p:nvPr/>
          </p:nvSpPr>
          <p:spPr bwMode="auto">
            <a:xfrm>
              <a:off x="3874" y="1449"/>
              <a:ext cx="254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B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4114" y="1689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A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68653" name="Text Box 45"/>
            <p:cNvSpPr txBox="1">
              <a:spLocks noChangeArrowheads="1"/>
            </p:cNvSpPr>
            <p:nvPr/>
          </p:nvSpPr>
          <p:spPr bwMode="auto">
            <a:xfrm>
              <a:off x="4272" y="1872"/>
              <a:ext cx="278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C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68654" name="Text Box 46"/>
            <p:cNvSpPr txBox="1">
              <a:spLocks noChangeArrowheads="1"/>
            </p:cNvSpPr>
            <p:nvPr/>
          </p:nvSpPr>
          <p:spPr bwMode="auto">
            <a:xfrm>
              <a:off x="4512" y="2097"/>
              <a:ext cx="23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D</a:t>
              </a:r>
              <a:r>
                <a:rPr lang="pl-PL" sz="1200" baseline="-25000"/>
                <a:t>3</a:t>
              </a:r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2971800" y="2362200"/>
            <a:ext cx="2514600" cy="3429000"/>
            <a:chOff x="1872" y="1488"/>
            <a:chExt cx="1584" cy="2160"/>
          </a:xfrm>
        </p:grpSpPr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1872" y="1488"/>
              <a:ext cx="1056" cy="1392"/>
              <a:chOff x="1872" y="1488"/>
              <a:chExt cx="1056" cy="1392"/>
            </a:xfrm>
          </p:grpSpPr>
          <p:sp>
            <p:nvSpPr>
              <p:cNvPr id="68657" name="Line 49"/>
              <p:cNvSpPr>
                <a:spLocks noChangeShapeType="1"/>
              </p:cNvSpPr>
              <p:nvPr/>
            </p:nvSpPr>
            <p:spPr bwMode="auto">
              <a:xfrm flipV="1">
                <a:off x="1872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8658" name="Line 50"/>
              <p:cNvSpPr>
                <a:spLocks noChangeShapeType="1"/>
              </p:cNvSpPr>
              <p:nvPr/>
            </p:nvSpPr>
            <p:spPr bwMode="auto">
              <a:xfrm flipV="1">
                <a:off x="2304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8659" name="Line 51"/>
              <p:cNvSpPr>
                <a:spLocks noChangeShapeType="1"/>
              </p:cNvSpPr>
              <p:nvPr/>
            </p:nvSpPr>
            <p:spPr bwMode="auto">
              <a:xfrm flipV="1">
                <a:off x="2544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8660" name="Line 52"/>
              <p:cNvSpPr>
                <a:spLocks noChangeShapeType="1"/>
              </p:cNvSpPr>
              <p:nvPr/>
            </p:nvSpPr>
            <p:spPr bwMode="auto">
              <a:xfrm>
                <a:off x="2928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3" name="Group 53"/>
            <p:cNvGrpSpPr>
              <a:grpSpLocks/>
            </p:cNvGrpSpPr>
            <p:nvPr/>
          </p:nvGrpSpPr>
          <p:grpSpPr bwMode="auto">
            <a:xfrm>
              <a:off x="1872" y="2880"/>
              <a:ext cx="1584" cy="768"/>
              <a:chOff x="1872" y="2880"/>
              <a:chExt cx="1584" cy="768"/>
            </a:xfrm>
          </p:grpSpPr>
          <p:sp>
            <p:nvSpPr>
              <p:cNvPr id="68662" name="Line 54"/>
              <p:cNvSpPr>
                <a:spLocks noChangeShapeType="1"/>
              </p:cNvSpPr>
              <p:nvPr/>
            </p:nvSpPr>
            <p:spPr bwMode="auto">
              <a:xfrm>
                <a:off x="1872" y="2880"/>
                <a:ext cx="384" cy="38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8663" name="Line 5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8664" name="Line 56"/>
              <p:cNvSpPr>
                <a:spLocks noChangeShapeType="1"/>
              </p:cNvSpPr>
              <p:nvPr/>
            </p:nvSpPr>
            <p:spPr bwMode="auto">
              <a:xfrm>
                <a:off x="2304" y="2880"/>
                <a:ext cx="768" cy="76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8665" name="Line 57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528" cy="52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68666" name="Freeform 58"/>
          <p:cNvSpPr>
            <a:spLocks/>
          </p:cNvSpPr>
          <p:nvPr/>
        </p:nvSpPr>
        <p:spPr bwMode="auto">
          <a:xfrm>
            <a:off x="3581400" y="4800600"/>
            <a:ext cx="1905000" cy="990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32" y="0"/>
              </a:cxn>
              <a:cxn ang="0">
                <a:pos x="1200" y="384"/>
              </a:cxn>
              <a:cxn ang="0">
                <a:pos x="816" y="624"/>
              </a:cxn>
              <a:cxn ang="0">
                <a:pos x="0" y="240"/>
              </a:cxn>
            </a:cxnLst>
            <a:rect l="0" t="0" r="r" b="b"/>
            <a:pathLst>
              <a:path w="1200" h="624">
                <a:moveTo>
                  <a:pt x="0" y="240"/>
                </a:moveTo>
                <a:lnTo>
                  <a:pt x="432" y="0"/>
                </a:lnTo>
                <a:lnTo>
                  <a:pt x="1200" y="384"/>
                </a:lnTo>
                <a:lnTo>
                  <a:pt x="816" y="624"/>
                </a:lnTo>
                <a:lnTo>
                  <a:pt x="0" y="240"/>
                </a:lnTo>
                <a:close/>
              </a:path>
            </a:pathLst>
          </a:custGeom>
          <a:solidFill>
            <a:srgbClr val="33CCCC"/>
          </a:solidFill>
          <a:ln w="6350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8667" name="Line 59"/>
          <p:cNvSpPr>
            <a:spLocks noChangeShapeType="1"/>
          </p:cNvSpPr>
          <p:nvPr/>
        </p:nvSpPr>
        <p:spPr bwMode="auto">
          <a:xfrm>
            <a:off x="6248400" y="2590800"/>
            <a:ext cx="990600" cy="99060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8668" name="Line 60"/>
          <p:cNvSpPr>
            <a:spLocks noChangeShapeType="1"/>
          </p:cNvSpPr>
          <p:nvPr/>
        </p:nvSpPr>
        <p:spPr bwMode="auto">
          <a:xfrm>
            <a:off x="2971800" y="2362200"/>
            <a:ext cx="1676400" cy="0"/>
          </a:xfrm>
          <a:prstGeom prst="line">
            <a:avLst/>
          </a:prstGeom>
          <a:noFill/>
          <a:ln w="31750">
            <a:solidFill>
              <a:srgbClr val="0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8670" name="Text Box 62"/>
          <p:cNvSpPr txBox="1">
            <a:spLocks noChangeArrowheads="1"/>
          </p:cNvSpPr>
          <p:nvPr/>
        </p:nvSpPr>
        <p:spPr bwMode="auto">
          <a:xfrm>
            <a:off x="2881313" y="212725"/>
            <a:ext cx="374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figury</a:t>
            </a:r>
            <a:endParaRPr lang="pl-PL" sz="1200"/>
          </a:p>
        </p:txBody>
      </p:sp>
    </p:spTree>
  </p:cSld>
  <p:clrMapOvr>
    <a:masterClrMapping/>
  </p:clrMapOvr>
  <p:transition advClick="0" advTm="100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133600" y="4557713"/>
            <a:ext cx="5791200" cy="2071687"/>
            <a:chOff x="1344" y="2871"/>
            <a:chExt cx="3648" cy="1305"/>
          </a:xfrm>
        </p:grpSpPr>
        <p:sp>
          <p:nvSpPr>
            <p:cNvPr id="69638" name="Freeform 6"/>
            <p:cNvSpPr>
              <a:spLocks/>
            </p:cNvSpPr>
            <p:nvPr/>
          </p:nvSpPr>
          <p:spPr bwMode="auto">
            <a:xfrm rot="5400000" flipH="1">
              <a:off x="2520" y="1705"/>
              <a:ext cx="1295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448" y="3969"/>
              <a:ext cx="192" cy="103"/>
              <a:chOff x="2400" y="3840"/>
              <a:chExt cx="192" cy="96"/>
            </a:xfrm>
          </p:grpSpPr>
          <p:sp>
            <p:nvSpPr>
              <p:cNvPr id="69640" name="Line 8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41" name="Line 9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256" y="3036"/>
              <a:ext cx="2304" cy="674"/>
              <a:chOff x="2256" y="3024"/>
              <a:chExt cx="2304" cy="624"/>
            </a:xfrm>
          </p:grpSpPr>
          <p:sp>
            <p:nvSpPr>
              <p:cNvPr id="69643" name="Line 11"/>
              <p:cNvSpPr>
                <a:spLocks noChangeShapeType="1"/>
              </p:cNvSpPr>
              <p:nvPr/>
            </p:nvSpPr>
            <p:spPr bwMode="auto">
              <a:xfrm>
                <a:off x="3456" y="340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44" name="Line 12"/>
              <p:cNvSpPr>
                <a:spLocks noChangeShapeType="1"/>
              </p:cNvSpPr>
              <p:nvPr/>
            </p:nvSpPr>
            <p:spPr bwMode="auto">
              <a:xfrm>
                <a:off x="3072" y="3648"/>
                <a:ext cx="1488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45" name="Line 13"/>
              <p:cNvSpPr>
                <a:spLocks noChangeShapeType="1"/>
              </p:cNvSpPr>
              <p:nvPr/>
            </p:nvSpPr>
            <p:spPr bwMode="auto">
              <a:xfrm>
                <a:off x="2688" y="3024"/>
                <a:ext cx="1248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46" name="Line 14"/>
              <p:cNvSpPr>
                <a:spLocks noChangeShapeType="1"/>
              </p:cNvSpPr>
              <p:nvPr/>
            </p:nvSpPr>
            <p:spPr bwMode="auto">
              <a:xfrm>
                <a:off x="2256" y="3264"/>
                <a:ext cx="1920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064" y="2871"/>
              <a:ext cx="1646" cy="1028"/>
              <a:chOff x="2064" y="2871"/>
              <a:chExt cx="1646" cy="952"/>
            </a:xfrm>
          </p:grpSpPr>
          <p:sp>
            <p:nvSpPr>
              <p:cNvPr id="69648" name="Text Box 16"/>
              <p:cNvSpPr txBox="1">
                <a:spLocks noChangeArrowheads="1"/>
              </p:cNvSpPr>
              <p:nvPr/>
            </p:nvSpPr>
            <p:spPr bwMode="auto">
              <a:xfrm>
                <a:off x="2064" y="3222"/>
                <a:ext cx="255" cy="160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pl-PL" sz="1200"/>
                  <a:t>A</a:t>
                </a:r>
                <a:r>
                  <a:rPr lang="pl-PL" sz="1200" baseline="-25000"/>
                  <a:t>2</a:t>
                </a:r>
              </a:p>
            </p:txBody>
          </p:sp>
          <p:sp>
            <p:nvSpPr>
              <p:cNvPr id="69649" name="Text Box 17"/>
              <p:cNvSpPr txBox="1">
                <a:spLocks noChangeArrowheads="1"/>
              </p:cNvSpPr>
              <p:nvPr/>
            </p:nvSpPr>
            <p:spPr bwMode="auto">
              <a:xfrm>
                <a:off x="2650" y="2871"/>
                <a:ext cx="230" cy="160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pl-PL" sz="1200"/>
                  <a:t>B</a:t>
                </a:r>
                <a:r>
                  <a:rPr lang="pl-PL" sz="1200" baseline="-25000"/>
                  <a:t>2</a:t>
                </a:r>
              </a:p>
            </p:txBody>
          </p:sp>
          <p:sp>
            <p:nvSpPr>
              <p:cNvPr id="69650" name="Text Box 18"/>
              <p:cNvSpPr txBox="1">
                <a:spLocks noChangeArrowheads="1"/>
              </p:cNvSpPr>
              <p:nvPr/>
            </p:nvSpPr>
            <p:spPr bwMode="auto">
              <a:xfrm>
                <a:off x="3408" y="3270"/>
                <a:ext cx="302" cy="160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pl-PL" sz="1200"/>
                  <a:t>C</a:t>
                </a:r>
                <a:r>
                  <a:rPr lang="pl-PL" sz="1200" baseline="-25000"/>
                  <a:t>2</a:t>
                </a:r>
              </a:p>
            </p:txBody>
          </p:sp>
          <p:sp>
            <p:nvSpPr>
              <p:cNvPr id="69651" name="Text Box 19"/>
              <p:cNvSpPr txBox="1">
                <a:spLocks noChangeArrowheads="1"/>
              </p:cNvSpPr>
              <p:nvPr/>
            </p:nvSpPr>
            <p:spPr bwMode="auto">
              <a:xfrm>
                <a:off x="2986" y="3663"/>
                <a:ext cx="230" cy="160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pl-PL" sz="1200"/>
                  <a:t>D</a:t>
                </a:r>
                <a:r>
                  <a:rPr lang="pl-PL" sz="1200" baseline="-25000"/>
                  <a:t>2</a:t>
                </a:r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872" y="2881"/>
              <a:ext cx="1584" cy="829"/>
              <a:chOff x="1872" y="2880"/>
              <a:chExt cx="1584" cy="768"/>
            </a:xfrm>
          </p:grpSpPr>
          <p:sp>
            <p:nvSpPr>
              <p:cNvPr id="69653" name="Line 21"/>
              <p:cNvSpPr>
                <a:spLocks noChangeShapeType="1"/>
              </p:cNvSpPr>
              <p:nvPr/>
            </p:nvSpPr>
            <p:spPr bwMode="auto">
              <a:xfrm>
                <a:off x="1872" y="2880"/>
                <a:ext cx="384" cy="38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54" name="Line 22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144" cy="144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55" name="Line 23"/>
              <p:cNvSpPr>
                <a:spLocks noChangeShapeType="1"/>
              </p:cNvSpPr>
              <p:nvPr/>
            </p:nvSpPr>
            <p:spPr bwMode="auto">
              <a:xfrm>
                <a:off x="2304" y="2880"/>
                <a:ext cx="768" cy="76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56" name="Line 24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528" cy="528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69657" name="Freeform 25"/>
          <p:cNvSpPr>
            <a:spLocks/>
          </p:cNvSpPr>
          <p:nvPr/>
        </p:nvSpPr>
        <p:spPr bwMode="auto">
          <a:xfrm>
            <a:off x="3581400" y="4819650"/>
            <a:ext cx="1905000" cy="1069975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32" y="0"/>
              </a:cxn>
              <a:cxn ang="0">
                <a:pos x="1200" y="384"/>
              </a:cxn>
              <a:cxn ang="0">
                <a:pos x="816" y="624"/>
              </a:cxn>
              <a:cxn ang="0">
                <a:pos x="0" y="240"/>
              </a:cxn>
            </a:cxnLst>
            <a:rect l="0" t="0" r="r" b="b"/>
            <a:pathLst>
              <a:path w="1200" h="624">
                <a:moveTo>
                  <a:pt x="0" y="240"/>
                </a:moveTo>
                <a:lnTo>
                  <a:pt x="432" y="0"/>
                </a:lnTo>
                <a:lnTo>
                  <a:pt x="1200" y="384"/>
                </a:lnTo>
                <a:lnTo>
                  <a:pt x="816" y="624"/>
                </a:lnTo>
                <a:lnTo>
                  <a:pt x="0" y="240"/>
                </a:lnTo>
                <a:close/>
              </a:path>
            </a:pathLst>
          </a:custGeom>
          <a:solidFill>
            <a:srgbClr val="33CCCC"/>
          </a:solidFill>
          <a:ln w="12700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6019800" y="685800"/>
            <a:ext cx="2057400" cy="5791200"/>
            <a:chOff x="3792" y="432"/>
            <a:chExt cx="1296" cy="3648"/>
          </a:xfrm>
        </p:grpSpPr>
        <p:sp>
          <p:nvSpPr>
            <p:cNvPr id="69660" name="Freeform 28"/>
            <p:cNvSpPr>
              <a:spLocks/>
            </p:cNvSpPr>
            <p:nvPr/>
          </p:nvSpPr>
          <p:spPr bwMode="auto">
            <a:xfrm>
              <a:off x="3792" y="432"/>
              <a:ext cx="1296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4777" y="1584"/>
              <a:ext cx="311" cy="384"/>
              <a:chOff x="4656" y="1536"/>
              <a:chExt cx="212" cy="384"/>
            </a:xfrm>
          </p:grpSpPr>
          <p:sp>
            <p:nvSpPr>
              <p:cNvPr id="69662" name="Text Box 30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69663" name="Text Box 31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69664" name="Text Box 32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  <p:sp>
          <p:nvSpPr>
            <p:cNvPr id="69665" name="Line 33"/>
            <p:cNvSpPr>
              <a:spLocks noChangeShapeType="1"/>
            </p:cNvSpPr>
            <p:nvPr/>
          </p:nvSpPr>
          <p:spPr bwMode="auto">
            <a:xfrm>
              <a:off x="3792" y="1488"/>
              <a:ext cx="829" cy="7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3948" y="1632"/>
              <a:ext cx="673" cy="2016"/>
              <a:chOff x="3936" y="1632"/>
              <a:chExt cx="624" cy="2016"/>
            </a:xfrm>
          </p:grpSpPr>
          <p:sp>
            <p:nvSpPr>
              <p:cNvPr id="69667" name="Line 35"/>
              <p:cNvSpPr>
                <a:spLocks noChangeShapeType="1"/>
              </p:cNvSpPr>
              <p:nvPr/>
            </p:nvSpPr>
            <p:spPr bwMode="auto">
              <a:xfrm flipV="1">
                <a:off x="4560" y="2256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68" name="Line 36"/>
              <p:cNvSpPr>
                <a:spLocks noChangeShapeType="1"/>
              </p:cNvSpPr>
              <p:nvPr/>
            </p:nvSpPr>
            <p:spPr bwMode="auto">
              <a:xfrm flipV="1">
                <a:off x="4320" y="2016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69" name="Line 37"/>
              <p:cNvSpPr>
                <a:spLocks noChangeShapeType="1"/>
              </p:cNvSpPr>
              <p:nvPr/>
            </p:nvSpPr>
            <p:spPr bwMode="auto">
              <a:xfrm flipV="1">
                <a:off x="4176" y="1872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70" name="Line 38"/>
              <p:cNvSpPr>
                <a:spLocks noChangeShapeType="1"/>
              </p:cNvSpPr>
              <p:nvPr/>
            </p:nvSpPr>
            <p:spPr bwMode="auto">
              <a:xfrm flipV="1">
                <a:off x="3936" y="1632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8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3881" y="1449"/>
              <a:ext cx="938" cy="821"/>
              <a:chOff x="3874" y="1449"/>
              <a:chExt cx="869" cy="821"/>
            </a:xfrm>
          </p:grpSpPr>
          <p:sp>
            <p:nvSpPr>
              <p:cNvPr id="69672" name="Text Box 40"/>
              <p:cNvSpPr txBox="1">
                <a:spLocks noChangeArrowheads="1"/>
              </p:cNvSpPr>
              <p:nvPr/>
            </p:nvSpPr>
            <p:spPr bwMode="auto">
              <a:xfrm>
                <a:off x="3874" y="1449"/>
                <a:ext cx="254" cy="173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pl-PL" sz="1200"/>
                  <a:t>B</a:t>
                </a:r>
                <a:r>
                  <a:rPr lang="pl-PL" sz="1200" baseline="-25000"/>
                  <a:t>3</a:t>
                </a:r>
              </a:p>
            </p:txBody>
          </p:sp>
          <p:sp>
            <p:nvSpPr>
              <p:cNvPr id="69673" name="Text Box 41"/>
              <p:cNvSpPr txBox="1">
                <a:spLocks noChangeArrowheads="1"/>
              </p:cNvSpPr>
              <p:nvPr/>
            </p:nvSpPr>
            <p:spPr bwMode="auto">
              <a:xfrm>
                <a:off x="4123" y="1689"/>
                <a:ext cx="205" cy="173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 sz="1200"/>
                  <a:t>A</a:t>
                </a:r>
                <a:r>
                  <a:rPr lang="pl-PL" sz="1200" baseline="-25000"/>
                  <a:t>3</a:t>
                </a:r>
              </a:p>
            </p:txBody>
          </p:sp>
          <p:sp>
            <p:nvSpPr>
              <p:cNvPr id="69674" name="Text Box 42"/>
              <p:cNvSpPr txBox="1">
                <a:spLocks noChangeArrowheads="1"/>
              </p:cNvSpPr>
              <p:nvPr/>
            </p:nvSpPr>
            <p:spPr bwMode="auto">
              <a:xfrm>
                <a:off x="4272" y="1872"/>
                <a:ext cx="278" cy="173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pl-PL" sz="1200"/>
                  <a:t>C</a:t>
                </a:r>
                <a:r>
                  <a:rPr lang="pl-PL" sz="1200" baseline="-25000"/>
                  <a:t>3</a:t>
                </a:r>
              </a:p>
            </p:txBody>
          </p:sp>
          <p:sp>
            <p:nvSpPr>
              <p:cNvPr id="69675" name="Text Box 43"/>
              <p:cNvSpPr txBox="1">
                <a:spLocks noChangeArrowheads="1"/>
              </p:cNvSpPr>
              <p:nvPr/>
            </p:nvSpPr>
            <p:spPr bwMode="auto">
              <a:xfrm>
                <a:off x="4512" y="2097"/>
                <a:ext cx="231" cy="173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pl-PL" sz="1200"/>
                  <a:t>D</a:t>
                </a:r>
                <a:r>
                  <a:rPr lang="pl-PL" sz="1200" baseline="-25000"/>
                  <a:t>3</a:t>
                </a:r>
              </a:p>
            </p:txBody>
          </p:sp>
        </p:grpSp>
        <p:sp>
          <p:nvSpPr>
            <p:cNvPr id="69676" name="Line 44"/>
            <p:cNvSpPr>
              <a:spLocks noChangeShapeType="1"/>
            </p:cNvSpPr>
            <p:nvPr/>
          </p:nvSpPr>
          <p:spPr bwMode="auto">
            <a:xfrm>
              <a:off x="3948" y="1632"/>
              <a:ext cx="673" cy="624"/>
            </a:xfrm>
            <a:prstGeom prst="line">
              <a:avLst/>
            </a:prstGeom>
            <a:noFill/>
            <a:ln w="31750">
              <a:solidFill>
                <a:srgbClr val="0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69680" name="Rectangle 48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81" name="Text Box 49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69682" name="Line 50"/>
            <p:cNvSpPr>
              <a:spLocks noChangeShapeType="1"/>
            </p:cNvSpPr>
            <p:nvPr/>
          </p:nvSpPr>
          <p:spPr bwMode="auto">
            <a:xfrm>
              <a:off x="2928" y="1488"/>
              <a:ext cx="86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3" name="Group 51"/>
            <p:cNvGrpSpPr>
              <a:grpSpLocks/>
            </p:cNvGrpSpPr>
            <p:nvPr/>
          </p:nvGrpSpPr>
          <p:grpSpPr bwMode="auto">
            <a:xfrm>
              <a:off x="1776" y="1296"/>
              <a:ext cx="1301" cy="197"/>
              <a:chOff x="1738" y="1281"/>
              <a:chExt cx="1301" cy="197"/>
            </a:xfrm>
          </p:grpSpPr>
          <p:sp>
            <p:nvSpPr>
              <p:cNvPr id="69684" name="Text Box 52"/>
              <p:cNvSpPr txBox="1">
                <a:spLocks noChangeArrowheads="1"/>
              </p:cNvSpPr>
              <p:nvPr/>
            </p:nvSpPr>
            <p:spPr bwMode="auto">
              <a:xfrm>
                <a:off x="1738" y="1305"/>
                <a:ext cx="221" cy="173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 sz="1200"/>
                  <a:t>A</a:t>
                </a:r>
                <a:r>
                  <a:rPr lang="pl-PL" sz="1200" baseline="-25000"/>
                  <a:t>1</a:t>
                </a:r>
                <a:endParaRPr lang="pl-PL" sz="1200"/>
              </a:p>
            </p:txBody>
          </p:sp>
          <p:sp>
            <p:nvSpPr>
              <p:cNvPr id="69685" name="Text Box 53"/>
              <p:cNvSpPr txBox="1">
                <a:spLocks noChangeArrowheads="1"/>
              </p:cNvSpPr>
              <p:nvPr/>
            </p:nvSpPr>
            <p:spPr bwMode="auto">
              <a:xfrm>
                <a:off x="2400" y="1296"/>
                <a:ext cx="230" cy="173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pl-PL" sz="1200"/>
                  <a:t>B</a:t>
                </a:r>
                <a:r>
                  <a:rPr lang="pl-PL" sz="1200" baseline="-25000"/>
                  <a:t>1</a:t>
                </a:r>
              </a:p>
            </p:txBody>
          </p:sp>
          <p:sp>
            <p:nvSpPr>
              <p:cNvPr id="69686" name="Text Box 54"/>
              <p:cNvSpPr txBox="1">
                <a:spLocks noChangeArrowheads="1"/>
              </p:cNvSpPr>
              <p:nvPr/>
            </p:nvSpPr>
            <p:spPr bwMode="auto">
              <a:xfrm>
                <a:off x="2784" y="1281"/>
                <a:ext cx="255" cy="173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pl-PL" sz="1200"/>
                  <a:t>C</a:t>
                </a:r>
                <a:r>
                  <a:rPr lang="pl-PL" sz="1200" baseline="-25000"/>
                  <a:t>1</a:t>
                </a:r>
              </a:p>
            </p:txBody>
          </p:sp>
          <p:sp>
            <p:nvSpPr>
              <p:cNvPr id="69687" name="Text Box 55"/>
              <p:cNvSpPr txBox="1">
                <a:spLocks noChangeArrowheads="1"/>
              </p:cNvSpPr>
              <p:nvPr/>
            </p:nvSpPr>
            <p:spPr bwMode="auto">
              <a:xfrm>
                <a:off x="2160" y="1305"/>
                <a:ext cx="231" cy="173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pl-PL" sz="1200"/>
                  <a:t>D</a:t>
                </a:r>
                <a:r>
                  <a:rPr lang="pl-PL" sz="1200" baseline="-25000"/>
                  <a:t>1</a:t>
                </a:r>
              </a:p>
            </p:txBody>
          </p:sp>
        </p:grpSp>
        <p:grpSp>
          <p:nvGrpSpPr>
            <p:cNvPr id="14" name="Group 56"/>
            <p:cNvGrpSpPr>
              <a:grpSpLocks/>
            </p:cNvGrpSpPr>
            <p:nvPr/>
          </p:nvGrpSpPr>
          <p:grpSpPr bwMode="auto">
            <a:xfrm>
              <a:off x="1872" y="1488"/>
              <a:ext cx="1056" cy="1392"/>
              <a:chOff x="1872" y="1488"/>
              <a:chExt cx="1056" cy="1392"/>
            </a:xfrm>
          </p:grpSpPr>
          <p:sp>
            <p:nvSpPr>
              <p:cNvPr id="69689" name="Line 57"/>
              <p:cNvSpPr>
                <a:spLocks noChangeShapeType="1"/>
              </p:cNvSpPr>
              <p:nvPr/>
            </p:nvSpPr>
            <p:spPr bwMode="auto">
              <a:xfrm flipV="1">
                <a:off x="1872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90" name="Line 58"/>
              <p:cNvSpPr>
                <a:spLocks noChangeShapeType="1"/>
              </p:cNvSpPr>
              <p:nvPr/>
            </p:nvSpPr>
            <p:spPr bwMode="auto">
              <a:xfrm flipV="1">
                <a:off x="2304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91" name="Line 59"/>
              <p:cNvSpPr>
                <a:spLocks noChangeShapeType="1"/>
              </p:cNvSpPr>
              <p:nvPr/>
            </p:nvSpPr>
            <p:spPr bwMode="auto">
              <a:xfrm flipV="1">
                <a:off x="2544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69692" name="Line 60"/>
              <p:cNvSpPr>
                <a:spLocks noChangeShapeType="1"/>
              </p:cNvSpPr>
              <p:nvPr/>
            </p:nvSpPr>
            <p:spPr bwMode="auto">
              <a:xfrm>
                <a:off x="2928" y="1488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69693" name="Line 61"/>
            <p:cNvSpPr>
              <a:spLocks noChangeShapeType="1"/>
            </p:cNvSpPr>
            <p:nvPr/>
          </p:nvSpPr>
          <p:spPr bwMode="auto">
            <a:xfrm>
              <a:off x="1872" y="1488"/>
              <a:ext cx="1056" cy="0"/>
            </a:xfrm>
            <a:prstGeom prst="line">
              <a:avLst/>
            </a:prstGeom>
            <a:noFill/>
            <a:ln w="31750">
              <a:solidFill>
                <a:srgbClr val="0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69698" name="Text Box 66"/>
          <p:cNvSpPr txBox="1">
            <a:spLocks noChangeArrowheads="1"/>
          </p:cNvSpPr>
          <p:nvPr/>
        </p:nvSpPr>
        <p:spPr bwMode="auto">
          <a:xfrm>
            <a:off x="2881313" y="212725"/>
            <a:ext cx="374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figury</a:t>
            </a:r>
            <a:endParaRPr lang="pl-PL" sz="1200"/>
          </a:p>
        </p:txBody>
      </p:sp>
    </p:spTree>
  </p:cSld>
  <p:clrMapOvr>
    <a:masterClrMapping/>
  </p:clrMapOvr>
  <p:transition advClick="0" advTm="100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011363" y="762000"/>
            <a:ext cx="5791200" cy="5791200"/>
            <a:chOff x="1200" y="288"/>
            <a:chExt cx="3648" cy="3648"/>
          </a:xfrm>
        </p:grpSpPr>
        <p:sp>
          <p:nvSpPr>
            <p:cNvPr id="70658" name="Oval 2"/>
            <p:cNvSpPr>
              <a:spLocks noChangeArrowheads="1"/>
            </p:cNvSpPr>
            <p:nvPr/>
          </p:nvSpPr>
          <p:spPr bwMode="auto">
            <a:xfrm>
              <a:off x="2640" y="1728"/>
              <a:ext cx="768" cy="768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59" name="Oval 3"/>
            <p:cNvSpPr>
              <a:spLocks noChangeArrowheads="1"/>
            </p:cNvSpPr>
            <p:nvPr/>
          </p:nvSpPr>
          <p:spPr bwMode="auto">
            <a:xfrm>
              <a:off x="2016" y="1104"/>
              <a:ext cx="2016" cy="2016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60" name="Oval 4"/>
            <p:cNvSpPr>
              <a:spLocks noChangeArrowheads="1"/>
            </p:cNvSpPr>
            <p:nvPr/>
          </p:nvSpPr>
          <p:spPr bwMode="auto">
            <a:xfrm>
              <a:off x="1824" y="912"/>
              <a:ext cx="2400" cy="24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61" name="Oval 5"/>
            <p:cNvSpPr>
              <a:spLocks noChangeArrowheads="1"/>
            </p:cNvSpPr>
            <p:nvPr/>
          </p:nvSpPr>
          <p:spPr bwMode="auto">
            <a:xfrm>
              <a:off x="2448" y="1536"/>
              <a:ext cx="1152" cy="1152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00" y="288"/>
              <a:ext cx="1824" cy="1824"/>
              <a:chOff x="1344" y="432"/>
              <a:chExt cx="2448" cy="2448"/>
            </a:xfrm>
          </p:grpSpPr>
          <p:sp>
            <p:nvSpPr>
              <p:cNvPr id="70665" name="Rectangle 9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0666" name="Text Box 10"/>
              <p:cNvSpPr txBox="1">
                <a:spLocks noChangeArrowheads="1"/>
              </p:cNvSpPr>
              <p:nvPr/>
            </p:nvSpPr>
            <p:spPr bwMode="auto">
              <a:xfrm>
                <a:off x="1434" y="529"/>
                <a:ext cx="156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70667" name="Text Box 11"/>
            <p:cNvSpPr txBox="1">
              <a:spLocks noChangeArrowheads="1"/>
            </p:cNvSpPr>
            <p:nvPr/>
          </p:nvSpPr>
          <p:spPr bwMode="auto">
            <a:xfrm>
              <a:off x="1488" y="824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A</a:t>
              </a:r>
              <a:r>
                <a:rPr lang="pl-PL" sz="1200" baseline="-25000"/>
                <a:t>1</a:t>
              </a:r>
              <a:endParaRPr lang="pl-PL" sz="1200"/>
            </a:p>
          </p:txBody>
        </p:sp>
        <p:sp>
          <p:nvSpPr>
            <p:cNvPr id="70668" name="Text Box 12"/>
            <p:cNvSpPr txBox="1">
              <a:spLocks noChangeArrowheads="1"/>
            </p:cNvSpPr>
            <p:nvPr/>
          </p:nvSpPr>
          <p:spPr bwMode="auto">
            <a:xfrm>
              <a:off x="1920" y="816"/>
              <a:ext cx="259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B</a:t>
              </a:r>
              <a:r>
                <a:rPr lang="pl-PL" sz="1200" baseline="-25000"/>
                <a:t>1</a:t>
              </a:r>
            </a:p>
          </p:txBody>
        </p:sp>
        <p:sp>
          <p:nvSpPr>
            <p:cNvPr id="70669" name="Text Box 13"/>
            <p:cNvSpPr txBox="1">
              <a:spLocks noChangeArrowheads="1"/>
            </p:cNvSpPr>
            <p:nvPr/>
          </p:nvSpPr>
          <p:spPr bwMode="auto">
            <a:xfrm>
              <a:off x="2208" y="816"/>
              <a:ext cx="277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C</a:t>
              </a:r>
              <a:r>
                <a:rPr lang="pl-PL" sz="1200" baseline="-25000"/>
                <a:t>1</a:t>
              </a:r>
            </a:p>
          </p:txBody>
        </p:sp>
        <p:sp>
          <p:nvSpPr>
            <p:cNvPr id="70670" name="Text Box 14"/>
            <p:cNvSpPr txBox="1">
              <a:spLocks noChangeArrowheads="1"/>
            </p:cNvSpPr>
            <p:nvPr/>
          </p:nvSpPr>
          <p:spPr bwMode="auto">
            <a:xfrm>
              <a:off x="1776" y="824"/>
              <a:ext cx="225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 sz="1200"/>
                <a:t>D</a:t>
              </a:r>
              <a:r>
                <a:rPr lang="pl-PL" sz="1200" baseline="-25000"/>
                <a:t>1</a:t>
              </a:r>
            </a:p>
          </p:txBody>
        </p:sp>
        <p:sp>
          <p:nvSpPr>
            <p:cNvPr id="70671" name="Rectangle 15"/>
            <p:cNvSpPr>
              <a:spLocks noChangeArrowheads="1"/>
            </p:cNvSpPr>
            <p:nvPr/>
          </p:nvSpPr>
          <p:spPr bwMode="auto">
            <a:xfrm>
              <a:off x="3024" y="288"/>
              <a:ext cx="1824" cy="18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72" name="Rectangle 16"/>
            <p:cNvSpPr>
              <a:spLocks noChangeArrowheads="1"/>
            </p:cNvSpPr>
            <p:nvPr/>
          </p:nvSpPr>
          <p:spPr bwMode="auto">
            <a:xfrm>
              <a:off x="1200" y="2112"/>
              <a:ext cx="1824" cy="1824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73" name="Line 17"/>
            <p:cNvSpPr>
              <a:spLocks noChangeShapeType="1"/>
            </p:cNvSpPr>
            <p:nvPr/>
          </p:nvSpPr>
          <p:spPr bwMode="auto">
            <a:xfrm>
              <a:off x="2304" y="105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74" name="Line 18"/>
            <p:cNvSpPr>
              <a:spLocks noChangeShapeType="1"/>
            </p:cNvSpPr>
            <p:nvPr/>
          </p:nvSpPr>
          <p:spPr bwMode="auto">
            <a:xfrm flipH="1">
              <a:off x="1584" y="1056"/>
              <a:ext cx="720" cy="0"/>
            </a:xfrm>
            <a:prstGeom prst="line">
              <a:avLst/>
            </a:prstGeom>
            <a:noFill/>
            <a:ln w="31750">
              <a:solidFill>
                <a:srgbClr val="0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75" name="Line 19"/>
            <p:cNvSpPr>
              <a:spLocks noChangeShapeType="1"/>
            </p:cNvSpPr>
            <p:nvPr/>
          </p:nvSpPr>
          <p:spPr bwMode="auto">
            <a:xfrm flipH="1" flipV="1">
              <a:off x="1920" y="1056"/>
              <a:ext cx="0" cy="225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76" name="Line 20"/>
            <p:cNvSpPr>
              <a:spLocks noChangeShapeType="1"/>
            </p:cNvSpPr>
            <p:nvPr/>
          </p:nvSpPr>
          <p:spPr bwMode="auto">
            <a:xfrm flipV="1">
              <a:off x="1968" y="1056"/>
              <a:ext cx="0" cy="144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>
              <a:off x="1584" y="1056"/>
              <a:ext cx="0" cy="1632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>
              <a:off x="2304" y="1056"/>
              <a:ext cx="0" cy="201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79" name="Line 23"/>
            <p:cNvSpPr>
              <a:spLocks noChangeShapeType="1"/>
            </p:cNvSpPr>
            <p:nvPr/>
          </p:nvSpPr>
          <p:spPr bwMode="auto">
            <a:xfrm>
              <a:off x="1920" y="249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80" name="Line 24"/>
            <p:cNvSpPr>
              <a:spLocks noChangeShapeType="1"/>
            </p:cNvSpPr>
            <p:nvPr/>
          </p:nvSpPr>
          <p:spPr bwMode="auto">
            <a:xfrm>
              <a:off x="2304" y="3120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81" name="Line 25"/>
            <p:cNvSpPr>
              <a:spLocks noChangeShapeType="1"/>
            </p:cNvSpPr>
            <p:nvPr/>
          </p:nvSpPr>
          <p:spPr bwMode="auto">
            <a:xfrm>
              <a:off x="1968" y="3312"/>
              <a:ext cx="105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82" name="Line 26"/>
            <p:cNvSpPr>
              <a:spLocks noChangeShapeType="1"/>
            </p:cNvSpPr>
            <p:nvPr/>
          </p:nvSpPr>
          <p:spPr bwMode="auto">
            <a:xfrm>
              <a:off x="1584" y="2688"/>
              <a:ext cx="144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83" name="Rectangle 27"/>
            <p:cNvSpPr>
              <a:spLocks noChangeArrowheads="1"/>
            </p:cNvSpPr>
            <p:nvPr/>
          </p:nvSpPr>
          <p:spPr bwMode="auto">
            <a:xfrm rot="3649503">
              <a:off x="1584" y="2688"/>
              <a:ext cx="720" cy="432"/>
            </a:xfrm>
            <a:prstGeom prst="rect">
              <a:avLst/>
            </a:prstGeom>
            <a:solidFill>
              <a:srgbClr val="33CCCC"/>
            </a:solidFill>
            <a:ln w="12700">
              <a:solidFill>
                <a:srgbClr val="008080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>
                <a:spcBef>
                  <a:spcPct val="0"/>
                </a:spcBef>
              </a:pP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70684" name="Line 28"/>
            <p:cNvSpPr>
              <a:spLocks noChangeShapeType="1"/>
            </p:cNvSpPr>
            <p:nvPr/>
          </p:nvSpPr>
          <p:spPr bwMode="auto">
            <a:xfrm flipV="1">
              <a:off x="3408" y="1056"/>
              <a:ext cx="0" cy="105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85" name="Line 29"/>
            <p:cNvSpPr>
              <a:spLocks noChangeShapeType="1"/>
            </p:cNvSpPr>
            <p:nvPr/>
          </p:nvSpPr>
          <p:spPr bwMode="auto">
            <a:xfrm flipV="1">
              <a:off x="3600" y="1056"/>
              <a:ext cx="0" cy="105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86" name="Line 30"/>
            <p:cNvSpPr>
              <a:spLocks noChangeShapeType="1"/>
            </p:cNvSpPr>
            <p:nvPr/>
          </p:nvSpPr>
          <p:spPr bwMode="auto">
            <a:xfrm flipV="1">
              <a:off x="4032" y="1056"/>
              <a:ext cx="0" cy="105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87" name="Line 31"/>
            <p:cNvSpPr>
              <a:spLocks noChangeShapeType="1"/>
            </p:cNvSpPr>
            <p:nvPr/>
          </p:nvSpPr>
          <p:spPr bwMode="auto">
            <a:xfrm flipV="1">
              <a:off x="4224" y="1056"/>
              <a:ext cx="0" cy="105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88" name="Line 32"/>
            <p:cNvSpPr>
              <a:spLocks noChangeShapeType="1"/>
            </p:cNvSpPr>
            <p:nvPr/>
          </p:nvSpPr>
          <p:spPr bwMode="auto">
            <a:xfrm flipH="1">
              <a:off x="3408" y="1056"/>
              <a:ext cx="816" cy="0"/>
            </a:xfrm>
            <a:prstGeom prst="line">
              <a:avLst/>
            </a:prstGeom>
            <a:noFill/>
            <a:ln w="31750">
              <a:solidFill>
                <a:srgbClr val="0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689" name="Text Box 33"/>
            <p:cNvSpPr txBox="1">
              <a:spLocks noChangeArrowheads="1"/>
            </p:cNvSpPr>
            <p:nvPr/>
          </p:nvSpPr>
          <p:spPr bwMode="auto">
            <a:xfrm>
              <a:off x="1354" y="2577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A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70690" name="Text Box 34"/>
            <p:cNvSpPr txBox="1">
              <a:spLocks noChangeArrowheads="1"/>
            </p:cNvSpPr>
            <p:nvPr/>
          </p:nvSpPr>
          <p:spPr bwMode="auto">
            <a:xfrm>
              <a:off x="1786" y="3297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D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70691" name="Text Box 35"/>
            <p:cNvSpPr txBox="1">
              <a:spLocks noChangeArrowheads="1"/>
            </p:cNvSpPr>
            <p:nvPr/>
          </p:nvSpPr>
          <p:spPr bwMode="auto">
            <a:xfrm>
              <a:off x="1978" y="2265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B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70692" name="Text Box 36"/>
            <p:cNvSpPr txBox="1">
              <a:spLocks noChangeArrowheads="1"/>
            </p:cNvSpPr>
            <p:nvPr/>
          </p:nvSpPr>
          <p:spPr bwMode="auto">
            <a:xfrm>
              <a:off x="2314" y="2937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C</a:t>
              </a:r>
              <a:r>
                <a:rPr lang="pl-PL" sz="1200" baseline="-25000"/>
                <a:t>2</a:t>
              </a:r>
            </a:p>
          </p:txBody>
        </p:sp>
        <p:sp>
          <p:nvSpPr>
            <p:cNvPr id="70693" name="Text Box 37"/>
            <p:cNvSpPr txBox="1">
              <a:spLocks noChangeArrowheads="1"/>
            </p:cNvSpPr>
            <p:nvPr/>
          </p:nvSpPr>
          <p:spPr bwMode="auto">
            <a:xfrm>
              <a:off x="3312" y="864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B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70694" name="Text Box 38"/>
            <p:cNvSpPr txBox="1">
              <a:spLocks noChangeArrowheads="1"/>
            </p:cNvSpPr>
            <p:nvPr/>
          </p:nvSpPr>
          <p:spPr bwMode="auto">
            <a:xfrm>
              <a:off x="3514" y="873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A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70695" name="Text Box 39"/>
            <p:cNvSpPr txBox="1">
              <a:spLocks noChangeArrowheads="1"/>
            </p:cNvSpPr>
            <p:nvPr/>
          </p:nvSpPr>
          <p:spPr bwMode="auto">
            <a:xfrm>
              <a:off x="3922" y="873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C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70696" name="Text Box 40"/>
            <p:cNvSpPr txBox="1">
              <a:spLocks noChangeArrowheads="1"/>
            </p:cNvSpPr>
            <p:nvPr/>
          </p:nvSpPr>
          <p:spPr bwMode="auto">
            <a:xfrm>
              <a:off x="4176" y="864"/>
              <a:ext cx="221" cy="173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 sz="1200"/>
                <a:t>D</a:t>
              </a:r>
              <a:r>
                <a:rPr lang="pl-PL" sz="1200" baseline="-25000"/>
                <a:t>3</a:t>
              </a:r>
            </a:p>
          </p:txBody>
        </p:sp>
        <p:sp>
          <p:nvSpPr>
            <p:cNvPr id="70697" name="Text Box 41"/>
            <p:cNvSpPr txBox="1">
              <a:spLocks noChangeArrowheads="1"/>
            </p:cNvSpPr>
            <p:nvPr/>
          </p:nvSpPr>
          <p:spPr bwMode="auto">
            <a:xfrm>
              <a:off x="4416" y="38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000"/>
                <a:t>III</a:t>
              </a:r>
            </a:p>
          </p:txBody>
        </p:sp>
        <p:sp>
          <p:nvSpPr>
            <p:cNvPr id="70698" name="Text Box 42"/>
            <p:cNvSpPr txBox="1">
              <a:spLocks noChangeArrowheads="1"/>
            </p:cNvSpPr>
            <p:nvPr/>
          </p:nvSpPr>
          <p:spPr bwMode="auto">
            <a:xfrm>
              <a:off x="1296" y="364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000"/>
                <a:t>II</a:t>
              </a:r>
            </a:p>
          </p:txBody>
        </p:sp>
      </p:grpSp>
      <p:sp>
        <p:nvSpPr>
          <p:cNvPr id="70699" name="AutoShape 4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72400" y="6172200"/>
            <a:ext cx="457200" cy="381000"/>
          </a:xfrm>
          <a:prstGeom prst="actionButtonForwardNext">
            <a:avLst/>
          </a:prstGeom>
          <a:solidFill>
            <a:srgbClr val="87DE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0700" name="AutoShape 4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381000"/>
          </a:xfrm>
          <a:prstGeom prst="actionButtonReturn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0711" name="Text Box 55"/>
          <p:cNvSpPr txBox="1">
            <a:spLocks noChangeArrowheads="1"/>
          </p:cNvSpPr>
          <p:nvPr/>
        </p:nvSpPr>
        <p:spPr bwMode="auto">
          <a:xfrm>
            <a:off x="3217863" y="217488"/>
            <a:ext cx="3516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Rzuty prostokątne </a:t>
            </a:r>
            <a:r>
              <a:rPr lang="pl-PL" u="sng">
                <a:solidFill>
                  <a:schemeClr val="accent2"/>
                </a:solidFill>
              </a:rPr>
              <a:t>poziomej </a:t>
            </a:r>
            <a:r>
              <a:rPr lang="pl-PL">
                <a:solidFill>
                  <a:schemeClr val="accent2"/>
                </a:solidFill>
              </a:rPr>
              <a:t>figury</a:t>
            </a:r>
            <a:endParaRPr lang="pl-PL"/>
          </a:p>
        </p:txBody>
      </p:sp>
    </p:spTree>
  </p:cSld>
  <p:clrMapOvr>
    <a:masterClrMapping/>
  </p:clrMapOvr>
  <p:transition advClick="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71684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1685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71687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88" cy="384"/>
                <a:chOff x="4656" y="1536"/>
                <a:chExt cx="212" cy="384"/>
              </a:xfrm>
            </p:grpSpPr>
            <p:sp>
              <p:nvSpPr>
                <p:cNvPr id="7168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7169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7169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71693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71695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71696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71697" name="Freeform 17"/>
          <p:cNvSpPr>
            <a:spLocks/>
          </p:cNvSpPr>
          <p:nvPr/>
        </p:nvSpPr>
        <p:spPr bwMode="auto">
          <a:xfrm>
            <a:off x="4343400" y="1371600"/>
            <a:ext cx="1600200" cy="4800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1008"/>
              </a:cxn>
              <a:cxn ang="0">
                <a:pos x="1008" y="3024"/>
              </a:cxn>
              <a:cxn ang="0">
                <a:pos x="0" y="2016"/>
              </a:cxn>
              <a:cxn ang="0">
                <a:pos x="0" y="0"/>
              </a:cxn>
            </a:cxnLst>
            <a:rect l="0" t="0" r="r" b="b"/>
            <a:pathLst>
              <a:path w="1008" h="3024">
                <a:moveTo>
                  <a:pt x="0" y="0"/>
                </a:moveTo>
                <a:lnTo>
                  <a:pt x="1008" y="1008"/>
                </a:lnTo>
                <a:lnTo>
                  <a:pt x="1008" y="3024"/>
                </a:lnTo>
                <a:lnTo>
                  <a:pt x="0" y="2016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127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4711700" y="2270125"/>
            <a:ext cx="1168400" cy="2851150"/>
            <a:chOff x="2968" y="1430"/>
            <a:chExt cx="736" cy="1796"/>
          </a:xfrm>
        </p:grpSpPr>
        <p:sp>
          <p:nvSpPr>
            <p:cNvPr id="71699" name="Freeform 19"/>
            <p:cNvSpPr>
              <a:spLocks/>
            </p:cNvSpPr>
            <p:nvPr/>
          </p:nvSpPr>
          <p:spPr bwMode="auto">
            <a:xfrm rot="371970">
              <a:off x="2976" y="1680"/>
              <a:ext cx="576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816"/>
                </a:cxn>
                <a:cxn ang="0">
                  <a:pos x="288" y="1344"/>
                </a:cxn>
                <a:cxn ang="0">
                  <a:pos x="0" y="0"/>
                </a:cxn>
              </a:cxnLst>
              <a:rect l="0" t="0" r="r" b="b"/>
              <a:pathLst>
                <a:path w="480" h="1344">
                  <a:moveTo>
                    <a:pt x="0" y="0"/>
                  </a:moveTo>
                  <a:lnTo>
                    <a:pt x="480" y="816"/>
                  </a:lnTo>
                  <a:lnTo>
                    <a:pt x="288" y="1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12700" cap="flat" cmpd="sng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auto">
            <a:xfrm>
              <a:off x="2968" y="1430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</a:p>
          </p:txBody>
        </p:sp>
        <p:sp>
          <p:nvSpPr>
            <p:cNvPr id="71701" name="Text Box 21"/>
            <p:cNvSpPr txBox="1">
              <a:spLocks noChangeArrowheads="1"/>
            </p:cNvSpPr>
            <p:nvPr/>
          </p:nvSpPr>
          <p:spPr bwMode="auto">
            <a:xfrm>
              <a:off x="3136" y="3014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</a:p>
          </p:txBody>
        </p:sp>
        <p:sp>
          <p:nvSpPr>
            <p:cNvPr id="71702" name="Text Box 22"/>
            <p:cNvSpPr txBox="1">
              <a:spLocks noChangeArrowheads="1"/>
            </p:cNvSpPr>
            <p:nvPr/>
          </p:nvSpPr>
          <p:spPr bwMode="auto">
            <a:xfrm>
              <a:off x="3496" y="2270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</a:p>
          </p:txBody>
        </p:sp>
      </p:grpSp>
      <p:sp>
        <p:nvSpPr>
          <p:cNvPr id="71709" name="Text Box 29"/>
          <p:cNvSpPr txBox="1">
            <a:spLocks noChangeArrowheads="1"/>
          </p:cNvSpPr>
          <p:nvPr/>
        </p:nvSpPr>
        <p:spPr bwMode="auto">
          <a:xfrm>
            <a:off x="147638" y="5538788"/>
            <a:ext cx="2716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Rzutowanie </a:t>
            </a:r>
            <a:r>
              <a:rPr lang="pl-PL" u="sng">
                <a:solidFill>
                  <a:schemeClr val="accent2"/>
                </a:solidFill>
              </a:rPr>
              <a:t>pionowej </a:t>
            </a:r>
            <a:r>
              <a:rPr lang="pl-PL">
                <a:solidFill>
                  <a:schemeClr val="accent2"/>
                </a:solidFill>
              </a:rPr>
              <a:t>figury</a:t>
            </a:r>
            <a:endParaRPr lang="pl-P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7" grpId="0" animBg="1"/>
      <p:bldP spid="71709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73732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3733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 b="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73735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12" cy="384"/>
                <a:chOff x="4656" y="1536"/>
                <a:chExt cx="212" cy="384"/>
              </a:xfrm>
            </p:grpSpPr>
            <p:sp>
              <p:nvSpPr>
                <p:cNvPr id="7373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 b="0"/>
                    <a:t>I</a:t>
                  </a:r>
                </a:p>
              </p:txBody>
            </p:sp>
            <p:sp>
              <p:nvSpPr>
                <p:cNvPr id="7373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 b="0"/>
                    <a:t>I</a:t>
                  </a:r>
                </a:p>
              </p:txBody>
            </p:sp>
            <p:sp>
              <p:nvSpPr>
                <p:cNvPr id="7373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 b="0"/>
                    <a:t>I</a:t>
                  </a:r>
                </a:p>
              </p:txBody>
            </p:sp>
          </p:grp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73741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73743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73744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4343400" y="2209800"/>
            <a:ext cx="1219200" cy="2590800"/>
            <a:chOff x="2736" y="1392"/>
            <a:chExt cx="768" cy="1632"/>
          </a:xfrm>
        </p:grpSpPr>
        <p:sp>
          <p:nvSpPr>
            <p:cNvPr id="73746" name="Line 18"/>
            <p:cNvSpPr>
              <a:spLocks noChangeShapeType="1"/>
            </p:cNvSpPr>
            <p:nvPr/>
          </p:nvSpPr>
          <p:spPr bwMode="auto">
            <a:xfrm flipH="1" flipV="1">
              <a:off x="2736" y="1392"/>
              <a:ext cx="288" cy="2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47" name="Line 19"/>
            <p:cNvSpPr>
              <a:spLocks noChangeShapeType="1"/>
            </p:cNvSpPr>
            <p:nvPr/>
          </p:nvSpPr>
          <p:spPr bwMode="auto">
            <a:xfrm flipH="1" flipV="1">
              <a:off x="2736" y="2496"/>
              <a:ext cx="528" cy="52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48" name="Line 20"/>
            <p:cNvSpPr>
              <a:spLocks noChangeShapeType="1"/>
            </p:cNvSpPr>
            <p:nvPr/>
          </p:nvSpPr>
          <p:spPr bwMode="auto">
            <a:xfrm flipH="1" flipV="1">
              <a:off x="2736" y="1728"/>
              <a:ext cx="768" cy="7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73749" name="Line 21"/>
          <p:cNvSpPr>
            <a:spLocks noChangeShapeType="1"/>
          </p:cNvSpPr>
          <p:nvPr/>
        </p:nvSpPr>
        <p:spPr bwMode="auto">
          <a:xfrm>
            <a:off x="4343400" y="2209800"/>
            <a:ext cx="0" cy="17526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4876800" y="2667000"/>
            <a:ext cx="762000" cy="3200400"/>
            <a:chOff x="3072" y="1680"/>
            <a:chExt cx="480" cy="2016"/>
          </a:xfrm>
        </p:grpSpPr>
        <p:sp>
          <p:nvSpPr>
            <p:cNvPr id="73751" name="Line 23"/>
            <p:cNvSpPr>
              <a:spLocks noChangeShapeType="1"/>
            </p:cNvSpPr>
            <p:nvPr/>
          </p:nvSpPr>
          <p:spPr bwMode="auto">
            <a:xfrm>
              <a:off x="3072" y="1680"/>
              <a:ext cx="0" cy="153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52" name="Line 24"/>
            <p:cNvSpPr>
              <a:spLocks noChangeShapeType="1"/>
            </p:cNvSpPr>
            <p:nvPr/>
          </p:nvSpPr>
          <p:spPr bwMode="auto">
            <a:xfrm>
              <a:off x="3264" y="3024"/>
              <a:ext cx="0" cy="3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53" name="Line 25"/>
            <p:cNvSpPr>
              <a:spLocks noChangeShapeType="1"/>
            </p:cNvSpPr>
            <p:nvPr/>
          </p:nvSpPr>
          <p:spPr bwMode="auto">
            <a:xfrm>
              <a:off x="3552" y="2544"/>
              <a:ext cx="0" cy="11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4343400" y="2209800"/>
            <a:ext cx="1676400" cy="1752600"/>
            <a:chOff x="2736" y="1392"/>
            <a:chExt cx="1056" cy="1104"/>
          </a:xfrm>
        </p:grpSpPr>
        <p:sp>
          <p:nvSpPr>
            <p:cNvPr id="73755" name="Line 27"/>
            <p:cNvSpPr>
              <a:spLocks noChangeShapeType="1"/>
            </p:cNvSpPr>
            <p:nvPr/>
          </p:nvSpPr>
          <p:spPr bwMode="auto">
            <a:xfrm>
              <a:off x="2784" y="1392"/>
              <a:ext cx="1008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56" name="Line 28"/>
            <p:cNvSpPr>
              <a:spLocks noChangeShapeType="1"/>
            </p:cNvSpPr>
            <p:nvPr/>
          </p:nvSpPr>
          <p:spPr bwMode="auto">
            <a:xfrm>
              <a:off x="2736" y="2496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57" name="Line 29"/>
            <p:cNvSpPr>
              <a:spLocks noChangeShapeType="1"/>
            </p:cNvSpPr>
            <p:nvPr/>
          </p:nvSpPr>
          <p:spPr bwMode="auto">
            <a:xfrm>
              <a:off x="2736" y="1728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4724400" y="2286000"/>
            <a:ext cx="1168400" cy="2851150"/>
            <a:chOff x="2976" y="1440"/>
            <a:chExt cx="736" cy="1796"/>
          </a:xfrm>
        </p:grpSpPr>
        <p:sp>
          <p:nvSpPr>
            <p:cNvPr id="73759" name="Freeform 31"/>
            <p:cNvSpPr>
              <a:spLocks/>
            </p:cNvSpPr>
            <p:nvPr/>
          </p:nvSpPr>
          <p:spPr bwMode="auto">
            <a:xfrm rot="371970">
              <a:off x="2984" y="1690"/>
              <a:ext cx="576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816"/>
                </a:cxn>
                <a:cxn ang="0">
                  <a:pos x="288" y="1344"/>
                </a:cxn>
                <a:cxn ang="0">
                  <a:pos x="0" y="0"/>
                </a:cxn>
              </a:cxnLst>
              <a:rect l="0" t="0" r="r" b="b"/>
              <a:pathLst>
                <a:path w="480" h="1344">
                  <a:moveTo>
                    <a:pt x="0" y="0"/>
                  </a:moveTo>
                  <a:lnTo>
                    <a:pt x="480" y="816"/>
                  </a:lnTo>
                  <a:lnTo>
                    <a:pt x="288" y="1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99"/>
            </a:solidFill>
            <a:ln w="9525" cap="flat" cmpd="sng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60" name="Text Box 32"/>
            <p:cNvSpPr txBox="1">
              <a:spLocks noChangeArrowheads="1"/>
            </p:cNvSpPr>
            <p:nvPr/>
          </p:nvSpPr>
          <p:spPr bwMode="auto">
            <a:xfrm>
              <a:off x="2976" y="1440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</a:p>
          </p:txBody>
        </p:sp>
        <p:sp>
          <p:nvSpPr>
            <p:cNvPr id="73761" name="Text Box 33"/>
            <p:cNvSpPr txBox="1">
              <a:spLocks noChangeArrowheads="1"/>
            </p:cNvSpPr>
            <p:nvPr/>
          </p:nvSpPr>
          <p:spPr bwMode="auto">
            <a:xfrm>
              <a:off x="3120" y="3024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</a:p>
          </p:txBody>
        </p:sp>
        <p:sp>
          <p:nvSpPr>
            <p:cNvPr id="73762" name="Text Box 34"/>
            <p:cNvSpPr txBox="1">
              <a:spLocks noChangeArrowheads="1"/>
            </p:cNvSpPr>
            <p:nvPr/>
          </p:nvSpPr>
          <p:spPr bwMode="auto">
            <a:xfrm>
              <a:off x="3504" y="2280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019800" y="2209800"/>
            <a:ext cx="1295400" cy="2590800"/>
            <a:chOff x="3792" y="1392"/>
            <a:chExt cx="816" cy="1632"/>
          </a:xfrm>
        </p:grpSpPr>
        <p:sp>
          <p:nvSpPr>
            <p:cNvPr id="73764" name="Line 36"/>
            <p:cNvSpPr>
              <a:spLocks noChangeShapeType="1"/>
            </p:cNvSpPr>
            <p:nvPr/>
          </p:nvSpPr>
          <p:spPr bwMode="auto">
            <a:xfrm>
              <a:off x="3792" y="1392"/>
              <a:ext cx="336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65" name="Line 37"/>
            <p:cNvSpPr>
              <a:spLocks noChangeShapeType="1"/>
            </p:cNvSpPr>
            <p:nvPr/>
          </p:nvSpPr>
          <p:spPr bwMode="auto">
            <a:xfrm>
              <a:off x="3792" y="1728"/>
              <a:ext cx="816" cy="81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66" name="Line 38"/>
            <p:cNvSpPr>
              <a:spLocks noChangeShapeType="1"/>
            </p:cNvSpPr>
            <p:nvPr/>
          </p:nvSpPr>
          <p:spPr bwMode="auto">
            <a:xfrm>
              <a:off x="3792" y="2496"/>
              <a:ext cx="528" cy="52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876800" y="5105400"/>
            <a:ext cx="2438400" cy="762000"/>
            <a:chOff x="3072" y="3216"/>
            <a:chExt cx="1536" cy="480"/>
          </a:xfrm>
        </p:grpSpPr>
        <p:sp>
          <p:nvSpPr>
            <p:cNvPr id="73768" name="Line 40"/>
            <p:cNvSpPr>
              <a:spLocks noChangeShapeType="1"/>
            </p:cNvSpPr>
            <p:nvPr/>
          </p:nvSpPr>
          <p:spPr bwMode="auto">
            <a:xfrm>
              <a:off x="3072" y="3216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69" name="Line 41"/>
            <p:cNvSpPr>
              <a:spLocks noChangeShapeType="1"/>
            </p:cNvSpPr>
            <p:nvPr/>
          </p:nvSpPr>
          <p:spPr bwMode="auto">
            <a:xfrm>
              <a:off x="3264" y="3408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70" name="Line 42"/>
            <p:cNvSpPr>
              <a:spLocks noChangeShapeType="1"/>
            </p:cNvSpPr>
            <p:nvPr/>
          </p:nvSpPr>
          <p:spPr bwMode="auto">
            <a:xfrm>
              <a:off x="3552" y="3696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6553200" y="2667000"/>
            <a:ext cx="762000" cy="3200400"/>
            <a:chOff x="4128" y="1680"/>
            <a:chExt cx="480" cy="2016"/>
          </a:xfrm>
        </p:grpSpPr>
        <p:sp>
          <p:nvSpPr>
            <p:cNvPr id="73772" name="Line 44"/>
            <p:cNvSpPr>
              <a:spLocks noChangeShapeType="1"/>
            </p:cNvSpPr>
            <p:nvPr/>
          </p:nvSpPr>
          <p:spPr bwMode="auto">
            <a:xfrm flipV="1">
              <a:off x="4128" y="1680"/>
              <a:ext cx="0" cy="153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73" name="Line 45"/>
            <p:cNvSpPr>
              <a:spLocks noChangeShapeType="1"/>
            </p:cNvSpPr>
            <p:nvPr/>
          </p:nvSpPr>
          <p:spPr bwMode="auto">
            <a:xfrm flipV="1">
              <a:off x="4320" y="3024"/>
              <a:ext cx="0" cy="3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74" name="Line 46"/>
            <p:cNvSpPr>
              <a:spLocks noChangeShapeType="1"/>
            </p:cNvSpPr>
            <p:nvPr/>
          </p:nvSpPr>
          <p:spPr bwMode="auto">
            <a:xfrm flipV="1">
              <a:off x="4608" y="2544"/>
              <a:ext cx="0" cy="11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4343400" y="3962400"/>
            <a:ext cx="1295400" cy="1905000"/>
            <a:chOff x="2736" y="2496"/>
            <a:chExt cx="816" cy="1200"/>
          </a:xfrm>
        </p:grpSpPr>
        <p:sp>
          <p:nvSpPr>
            <p:cNvPr id="73776" name="Line 48"/>
            <p:cNvSpPr>
              <a:spLocks noChangeShapeType="1"/>
            </p:cNvSpPr>
            <p:nvPr/>
          </p:nvSpPr>
          <p:spPr bwMode="auto">
            <a:xfrm>
              <a:off x="2736" y="2496"/>
              <a:ext cx="0" cy="3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77" name="Line 49"/>
            <p:cNvSpPr>
              <a:spLocks noChangeShapeType="1"/>
            </p:cNvSpPr>
            <p:nvPr/>
          </p:nvSpPr>
          <p:spPr bwMode="auto">
            <a:xfrm>
              <a:off x="2736" y="2880"/>
              <a:ext cx="816" cy="81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73778" name="Line 50"/>
          <p:cNvSpPr>
            <a:spLocks noChangeShapeType="1"/>
          </p:cNvSpPr>
          <p:nvPr/>
        </p:nvSpPr>
        <p:spPr bwMode="auto">
          <a:xfrm>
            <a:off x="4876800" y="5105400"/>
            <a:ext cx="762000" cy="7620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3779" name="Freeform 51"/>
          <p:cNvSpPr>
            <a:spLocks/>
          </p:cNvSpPr>
          <p:nvPr/>
        </p:nvSpPr>
        <p:spPr bwMode="auto">
          <a:xfrm>
            <a:off x="6553200" y="2667000"/>
            <a:ext cx="762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864"/>
              </a:cxn>
              <a:cxn ang="0">
                <a:pos x="192" y="1344"/>
              </a:cxn>
              <a:cxn ang="0">
                <a:pos x="0" y="0"/>
              </a:cxn>
            </a:cxnLst>
            <a:rect l="0" t="0" r="r" b="b"/>
            <a:pathLst>
              <a:path w="480" h="1344">
                <a:moveTo>
                  <a:pt x="0" y="0"/>
                </a:moveTo>
                <a:lnTo>
                  <a:pt x="480" y="864"/>
                </a:lnTo>
                <a:lnTo>
                  <a:pt x="192" y="1344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12700" cap="flat" cmpd="sng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3911600" y="1927225"/>
            <a:ext cx="458788" cy="2143125"/>
            <a:chOff x="2464" y="1214"/>
            <a:chExt cx="289" cy="1350"/>
          </a:xfrm>
        </p:grpSpPr>
        <p:sp>
          <p:nvSpPr>
            <p:cNvPr id="73781" name="Text Box 53"/>
            <p:cNvSpPr txBox="1">
              <a:spLocks noChangeArrowheads="1"/>
            </p:cNvSpPr>
            <p:nvPr/>
          </p:nvSpPr>
          <p:spPr bwMode="auto">
            <a:xfrm>
              <a:off x="2464" y="121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73782" name="Text Box 54"/>
            <p:cNvSpPr txBox="1">
              <a:spLocks noChangeArrowheads="1"/>
            </p:cNvSpPr>
            <p:nvPr/>
          </p:nvSpPr>
          <p:spPr bwMode="auto">
            <a:xfrm>
              <a:off x="2464" y="164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1</a:t>
              </a:r>
            </a:p>
          </p:txBody>
        </p:sp>
        <p:sp>
          <p:nvSpPr>
            <p:cNvPr id="73783" name="Text Box 55"/>
            <p:cNvSpPr txBox="1">
              <a:spLocks noChangeArrowheads="1"/>
            </p:cNvSpPr>
            <p:nvPr/>
          </p:nvSpPr>
          <p:spPr bwMode="auto">
            <a:xfrm>
              <a:off x="2496" y="235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</a:p>
          </p:txBody>
        </p:sp>
      </p:grp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4572000" y="5029200"/>
            <a:ext cx="1157288" cy="1120775"/>
            <a:chOff x="2880" y="3168"/>
            <a:chExt cx="729" cy="706"/>
          </a:xfrm>
        </p:grpSpPr>
        <p:sp>
          <p:nvSpPr>
            <p:cNvPr id="73785" name="Text Box 57"/>
            <p:cNvSpPr txBox="1">
              <a:spLocks noChangeArrowheads="1"/>
            </p:cNvSpPr>
            <p:nvPr/>
          </p:nvSpPr>
          <p:spPr bwMode="auto">
            <a:xfrm>
              <a:off x="2880" y="316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</a:p>
          </p:txBody>
        </p:sp>
        <p:sp>
          <p:nvSpPr>
            <p:cNvPr id="73786" name="Text Box 58"/>
            <p:cNvSpPr txBox="1">
              <a:spLocks noChangeArrowheads="1"/>
            </p:cNvSpPr>
            <p:nvPr/>
          </p:nvSpPr>
          <p:spPr bwMode="auto">
            <a:xfrm>
              <a:off x="3064" y="335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73787" name="Text Box 59"/>
            <p:cNvSpPr txBox="1">
              <a:spLocks noChangeArrowheads="1"/>
            </p:cNvSpPr>
            <p:nvPr/>
          </p:nvSpPr>
          <p:spPr bwMode="auto">
            <a:xfrm>
              <a:off x="3352" y="366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2</a:t>
              </a:r>
            </a:p>
          </p:txBody>
        </p:sp>
      </p:grpSp>
      <p:grpSp>
        <p:nvGrpSpPr>
          <p:cNvPr id="18" name="Group 60"/>
          <p:cNvGrpSpPr>
            <a:grpSpLocks/>
          </p:cNvGrpSpPr>
          <p:nvPr/>
        </p:nvGrpSpPr>
        <p:grpSpPr bwMode="auto">
          <a:xfrm>
            <a:off x="4876800" y="2667000"/>
            <a:ext cx="2438400" cy="2133600"/>
            <a:chOff x="3072" y="1680"/>
            <a:chExt cx="1536" cy="1344"/>
          </a:xfrm>
        </p:grpSpPr>
        <p:sp>
          <p:nvSpPr>
            <p:cNvPr id="73789" name="Line 61"/>
            <p:cNvSpPr>
              <a:spLocks noChangeShapeType="1"/>
            </p:cNvSpPr>
            <p:nvPr/>
          </p:nvSpPr>
          <p:spPr bwMode="auto">
            <a:xfrm>
              <a:off x="3072" y="1680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90" name="Line 62"/>
            <p:cNvSpPr>
              <a:spLocks noChangeShapeType="1"/>
            </p:cNvSpPr>
            <p:nvPr/>
          </p:nvSpPr>
          <p:spPr bwMode="auto">
            <a:xfrm>
              <a:off x="3264" y="3024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3791" name="Line 63"/>
            <p:cNvSpPr>
              <a:spLocks noChangeShapeType="1"/>
            </p:cNvSpPr>
            <p:nvPr/>
          </p:nvSpPr>
          <p:spPr bwMode="auto">
            <a:xfrm>
              <a:off x="3552" y="2544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9" name="Group 64"/>
          <p:cNvGrpSpPr>
            <a:grpSpLocks/>
          </p:cNvGrpSpPr>
          <p:nvPr/>
        </p:nvGrpSpPr>
        <p:grpSpPr bwMode="auto">
          <a:xfrm>
            <a:off x="6553200" y="2362200"/>
            <a:ext cx="1131888" cy="2736850"/>
            <a:chOff x="4096" y="1478"/>
            <a:chExt cx="713" cy="1724"/>
          </a:xfrm>
        </p:grpSpPr>
        <p:sp>
          <p:nvSpPr>
            <p:cNvPr id="73793" name="Text Box 65"/>
            <p:cNvSpPr txBox="1">
              <a:spLocks noChangeArrowheads="1"/>
            </p:cNvSpPr>
            <p:nvPr/>
          </p:nvSpPr>
          <p:spPr bwMode="auto">
            <a:xfrm>
              <a:off x="4096" y="147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73794" name="Text Box 66"/>
            <p:cNvSpPr txBox="1">
              <a:spLocks noChangeArrowheads="1"/>
            </p:cNvSpPr>
            <p:nvPr/>
          </p:nvSpPr>
          <p:spPr bwMode="auto">
            <a:xfrm>
              <a:off x="4552" y="234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3</a:t>
              </a:r>
            </a:p>
          </p:txBody>
        </p:sp>
        <p:sp>
          <p:nvSpPr>
            <p:cNvPr id="73795" name="Text Box 67"/>
            <p:cNvSpPr txBox="1">
              <a:spLocks noChangeArrowheads="1"/>
            </p:cNvSpPr>
            <p:nvPr/>
          </p:nvSpPr>
          <p:spPr bwMode="auto">
            <a:xfrm>
              <a:off x="4312" y="299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</p:grpSp>
      <p:sp>
        <p:nvSpPr>
          <p:cNvPr id="73796" name="AutoShape 68"/>
          <p:cNvSpPr>
            <a:spLocks noChangeArrowheads="1"/>
          </p:cNvSpPr>
          <p:nvPr/>
        </p:nvSpPr>
        <p:spPr bwMode="auto">
          <a:xfrm>
            <a:off x="1600200" y="32766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73797" name="AutoShape 69"/>
          <p:cNvSpPr>
            <a:spLocks noChangeArrowheads="1"/>
          </p:cNvSpPr>
          <p:nvPr/>
        </p:nvSpPr>
        <p:spPr bwMode="auto">
          <a:xfrm rot="13387703">
            <a:off x="5715000" y="48006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73798" name="AutoShape 70"/>
          <p:cNvSpPr>
            <a:spLocks noChangeArrowheads="1"/>
          </p:cNvSpPr>
          <p:nvPr/>
        </p:nvSpPr>
        <p:spPr bwMode="auto">
          <a:xfrm rot="5400000">
            <a:off x="4457700" y="8763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9" grpId="0" animBg="1"/>
      <p:bldP spid="73778" grpId="0" animBg="1"/>
      <p:bldP spid="73779" grpId="0" animBg="1"/>
      <p:bldP spid="73796" grpId="0" animBg="1"/>
      <p:bldP spid="73797" grpId="0" animBg="1"/>
      <p:bldP spid="737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057400" y="609600"/>
            <a:ext cx="3886200" cy="3886200"/>
            <a:chOff x="1296" y="384"/>
            <a:chExt cx="2448" cy="2448"/>
          </a:xfrm>
        </p:grpSpPr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1296" y="384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1392" y="480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5943600" y="609600"/>
            <a:ext cx="1905000" cy="5791200"/>
            <a:chOff x="3744" y="384"/>
            <a:chExt cx="1200" cy="3648"/>
          </a:xfrm>
        </p:grpSpPr>
        <p:sp>
          <p:nvSpPr>
            <p:cNvPr id="6148" name="Freeform 4"/>
            <p:cNvSpPr>
              <a:spLocks/>
            </p:cNvSpPr>
            <p:nvPr/>
          </p:nvSpPr>
          <p:spPr bwMode="auto">
            <a:xfrm>
              <a:off x="3744" y="384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4704" y="1584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grpSp>
          <p:nvGrpSpPr>
            <p:cNvPr id="4" name="Group 68"/>
            <p:cNvGrpSpPr>
              <a:grpSpLocks/>
            </p:cNvGrpSpPr>
            <p:nvPr/>
          </p:nvGrpSpPr>
          <p:grpSpPr bwMode="auto">
            <a:xfrm>
              <a:off x="4656" y="1536"/>
              <a:ext cx="212" cy="384"/>
              <a:chOff x="4656" y="1536"/>
              <a:chExt cx="212" cy="384"/>
            </a:xfrm>
          </p:grpSpPr>
          <p:sp>
            <p:nvSpPr>
              <p:cNvPr id="6153" name="Text Box 9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6155" name="Text Box 11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2057400" y="4495800"/>
            <a:ext cx="5791200" cy="1905000"/>
            <a:chOff x="1296" y="2832"/>
            <a:chExt cx="3648" cy="1200"/>
          </a:xfrm>
        </p:grpSpPr>
        <p:sp>
          <p:nvSpPr>
            <p:cNvPr id="6149" name="Freeform 5"/>
            <p:cNvSpPr>
              <a:spLocks/>
            </p:cNvSpPr>
            <p:nvPr/>
          </p:nvSpPr>
          <p:spPr bwMode="auto">
            <a:xfrm rot="5400000" flipH="1">
              <a:off x="2520" y="1608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5105400" y="2590800"/>
            <a:ext cx="1066800" cy="1066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800600" y="641350"/>
            <a:ext cx="0" cy="13716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2971800" y="2286000"/>
            <a:ext cx="15240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3352800" y="762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FF3300"/>
                </a:solidFill>
              </a:rPr>
              <a:t>W</a:t>
            </a:r>
            <a:r>
              <a:rPr lang="pl-PL" sz="1800" baseline="-25000">
                <a:solidFill>
                  <a:srgbClr val="FF3300"/>
                </a:solidFill>
              </a:rPr>
              <a:t>1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800600" y="5562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D60093"/>
                </a:solidFill>
              </a:rPr>
              <a:t>W</a:t>
            </a:r>
            <a:r>
              <a:rPr lang="pl-PL" sz="1800" i="1" baseline="-25000">
                <a:solidFill>
                  <a:srgbClr val="D60093"/>
                </a:solidFill>
              </a:rPr>
              <a:t>2</a:t>
            </a:r>
            <a:endParaRPr lang="pl-PL" sz="1800" i="1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6934200" y="1905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6172200" y="457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FF3300"/>
                </a:solidFill>
              </a:rPr>
              <a:t>W</a:t>
            </a:r>
            <a:r>
              <a:rPr lang="pl-PL" sz="1800" baseline="-25000">
                <a:solidFill>
                  <a:srgbClr val="FF3300"/>
                </a:solidFill>
              </a:rPr>
              <a:t>1</a:t>
            </a:r>
            <a:r>
              <a:rPr lang="pl-PL" sz="1800">
                <a:latin typeface="Times New Roman" pitchFamily="18" charset="0"/>
              </a:rPr>
              <a:t> - </a:t>
            </a:r>
            <a:r>
              <a:rPr lang="pl-PL" sz="1800"/>
              <a:t>rzut pionowy</a:t>
            </a:r>
            <a:endParaRPr lang="pl-PL" baseline="-25000">
              <a:latin typeface="Times New Roman" pitchFamily="18" charset="0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304800" y="5334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/>
              <a:t>I </a:t>
            </a:r>
            <a:r>
              <a:rPr lang="pl-PL" sz="1800">
                <a:latin typeface="Times New Roman" pitchFamily="18" charset="0"/>
              </a:rPr>
              <a:t> - </a:t>
            </a:r>
            <a:r>
              <a:rPr lang="pl-PL" sz="1800"/>
              <a:t>rzutnia pionowa</a:t>
            </a:r>
            <a:endParaRPr lang="pl-PL">
              <a:latin typeface="Times New Roman" pitchFamily="18" charset="0"/>
            </a:endParaRP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7086600" y="13716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r>
              <a:rPr lang="pl-PL" sz="1800"/>
              <a:t> - rzut boczny   	prawy</a:t>
            </a:r>
            <a:endParaRPr lang="pl-PL" sz="1800">
              <a:solidFill>
                <a:srgbClr val="CC0000"/>
              </a:solidFill>
            </a:endParaRP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6553200" y="914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D60093"/>
                </a:solidFill>
              </a:rPr>
              <a:t>W</a:t>
            </a:r>
            <a:r>
              <a:rPr lang="pl-PL" sz="1800" baseline="-25000">
                <a:solidFill>
                  <a:srgbClr val="D60093"/>
                </a:solidFill>
              </a:rPr>
              <a:t>2</a:t>
            </a:r>
            <a:r>
              <a:rPr lang="pl-PL" sz="1800"/>
              <a:t> - rzut poziomy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304800" y="5715000"/>
            <a:ext cx="2298700" cy="366713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1800"/>
              <a:t>II</a:t>
            </a:r>
            <a:r>
              <a:rPr lang="pl-PL" sz="1800">
                <a:latin typeface="Times New Roman" pitchFamily="18" charset="0"/>
              </a:rPr>
              <a:t>  - </a:t>
            </a:r>
            <a:r>
              <a:rPr lang="pl-PL" sz="1800"/>
              <a:t>rzutnia pozioma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04800" y="6172200"/>
            <a:ext cx="2901950" cy="366713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1800"/>
              <a:t>III - rzutnia boczna prawa</a:t>
            </a:r>
            <a:endParaRPr lang="pl-PL" sz="1800" b="0">
              <a:solidFill>
                <a:srgbClr val="CC0000"/>
              </a:solidFill>
            </a:endParaRPr>
          </a:p>
        </p:txBody>
      </p:sp>
      <p:sp>
        <p:nvSpPr>
          <p:cNvPr id="6183" name="AutoShape 3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019800"/>
            <a:ext cx="381000" cy="381000"/>
          </a:xfrm>
          <a:prstGeom prst="actionButtonForwardNext">
            <a:avLst/>
          </a:prstGeom>
          <a:solidFill>
            <a:srgbClr val="87DE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3657600" y="1143000"/>
            <a:ext cx="1143000" cy="1143000"/>
            <a:chOff x="2304" y="720"/>
            <a:chExt cx="720" cy="720"/>
          </a:xfrm>
        </p:grpSpPr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>
              <a:off x="2304" y="720"/>
              <a:ext cx="720" cy="72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00" name="Line 56"/>
            <p:cNvSpPr>
              <a:spLocks noChangeShapeType="1"/>
            </p:cNvSpPr>
            <p:nvPr/>
          </p:nvSpPr>
          <p:spPr bwMode="auto">
            <a:xfrm>
              <a:off x="2304" y="720"/>
              <a:ext cx="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4800600" y="2286000"/>
            <a:ext cx="0" cy="3352800"/>
            <a:chOff x="3024" y="1440"/>
            <a:chExt cx="0" cy="2112"/>
          </a:xfrm>
        </p:grpSpPr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3024" y="1440"/>
              <a:ext cx="0" cy="211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02" name="Line 58"/>
            <p:cNvSpPr>
              <a:spLocks noChangeShapeType="1"/>
            </p:cNvSpPr>
            <p:nvPr/>
          </p:nvSpPr>
          <p:spPr bwMode="auto">
            <a:xfrm>
              <a:off x="3024" y="3504"/>
              <a:ext cx="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6204" name="Line 60"/>
          <p:cNvSpPr>
            <a:spLocks noChangeShapeType="1"/>
          </p:cNvSpPr>
          <p:nvPr/>
        </p:nvSpPr>
        <p:spPr bwMode="auto">
          <a:xfrm>
            <a:off x="4800600" y="2286000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4800600" y="2286000"/>
            <a:ext cx="2286000" cy="0"/>
            <a:chOff x="3024" y="1440"/>
            <a:chExt cx="1440" cy="0"/>
          </a:xfrm>
        </p:grpSpPr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3024" y="1440"/>
              <a:ext cx="144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06" name="Line 62"/>
            <p:cNvSpPr>
              <a:spLocks noChangeShapeType="1"/>
            </p:cNvSpPr>
            <p:nvPr/>
          </p:nvSpPr>
          <p:spPr bwMode="auto">
            <a:xfrm>
              <a:off x="4416" y="1440"/>
              <a:ext cx="0" cy="0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 type="oval" w="sm" len="sm"/>
              <a:tailEnd type="oval" w="sm" len="sm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4957763" y="1905000"/>
            <a:ext cx="376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W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60" grpId="0" animBg="1"/>
      <p:bldP spid="6161" grpId="0" animBg="1"/>
      <p:bldP spid="6174" grpId="0" autoUpdateAnimBg="0"/>
      <p:bldP spid="6175" grpId="0" autoUpdateAnimBg="0"/>
      <p:bldP spid="6176" grpId="0" autoUpdateAnimBg="0"/>
      <p:bldP spid="6177" grpId="0" autoUpdateAnimBg="0"/>
      <p:bldP spid="6178" grpId="0" autoUpdateAnimBg="0"/>
      <p:bldP spid="6179" grpId="0" autoUpdateAnimBg="0"/>
      <p:bldP spid="6180" grpId="0" autoUpdateAnimBg="0"/>
      <p:bldP spid="6181" grpId="0" autoUpdateAnimBg="0"/>
      <p:bldP spid="6182" grpId="0" autoUpdateAnimBg="0"/>
      <p:bldP spid="6183" grpId="0" animBg="1"/>
      <p:bldP spid="6204" grpId="0" animBg="1"/>
      <p:bldP spid="6216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74756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4757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74759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40" cy="384"/>
                <a:chOff x="4656" y="1536"/>
                <a:chExt cx="212" cy="384"/>
              </a:xfrm>
            </p:grpSpPr>
            <p:sp>
              <p:nvSpPr>
                <p:cNvPr id="7476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7476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7476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74765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74767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74768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4343400" y="2209800"/>
            <a:ext cx="1219200" cy="2590800"/>
            <a:chOff x="2736" y="1392"/>
            <a:chExt cx="768" cy="1632"/>
          </a:xfrm>
        </p:grpSpPr>
        <p:sp>
          <p:nvSpPr>
            <p:cNvPr id="74770" name="Line 18"/>
            <p:cNvSpPr>
              <a:spLocks noChangeShapeType="1"/>
            </p:cNvSpPr>
            <p:nvPr/>
          </p:nvSpPr>
          <p:spPr bwMode="auto">
            <a:xfrm flipH="1" flipV="1">
              <a:off x="2736" y="1392"/>
              <a:ext cx="288" cy="2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771" name="Line 19"/>
            <p:cNvSpPr>
              <a:spLocks noChangeShapeType="1"/>
            </p:cNvSpPr>
            <p:nvPr/>
          </p:nvSpPr>
          <p:spPr bwMode="auto">
            <a:xfrm flipH="1" flipV="1">
              <a:off x="2736" y="2496"/>
              <a:ext cx="528" cy="52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772" name="Line 20"/>
            <p:cNvSpPr>
              <a:spLocks noChangeShapeType="1"/>
            </p:cNvSpPr>
            <p:nvPr/>
          </p:nvSpPr>
          <p:spPr bwMode="auto">
            <a:xfrm flipH="1" flipV="1">
              <a:off x="2736" y="1728"/>
              <a:ext cx="768" cy="7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74773" name="Line 21"/>
          <p:cNvSpPr>
            <a:spLocks noChangeShapeType="1"/>
          </p:cNvSpPr>
          <p:nvPr/>
        </p:nvSpPr>
        <p:spPr bwMode="auto">
          <a:xfrm>
            <a:off x="4343400" y="2209800"/>
            <a:ext cx="0" cy="17526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4876800" y="2667000"/>
            <a:ext cx="762000" cy="3200400"/>
            <a:chOff x="3072" y="1680"/>
            <a:chExt cx="480" cy="2016"/>
          </a:xfrm>
        </p:grpSpPr>
        <p:sp>
          <p:nvSpPr>
            <p:cNvPr id="74775" name="Line 23"/>
            <p:cNvSpPr>
              <a:spLocks noChangeShapeType="1"/>
            </p:cNvSpPr>
            <p:nvPr/>
          </p:nvSpPr>
          <p:spPr bwMode="auto">
            <a:xfrm>
              <a:off x="3072" y="1680"/>
              <a:ext cx="0" cy="153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776" name="Line 24"/>
            <p:cNvSpPr>
              <a:spLocks noChangeShapeType="1"/>
            </p:cNvSpPr>
            <p:nvPr/>
          </p:nvSpPr>
          <p:spPr bwMode="auto">
            <a:xfrm>
              <a:off x="3264" y="3024"/>
              <a:ext cx="0" cy="3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777" name="Line 25"/>
            <p:cNvSpPr>
              <a:spLocks noChangeShapeType="1"/>
            </p:cNvSpPr>
            <p:nvPr/>
          </p:nvSpPr>
          <p:spPr bwMode="auto">
            <a:xfrm>
              <a:off x="3552" y="2544"/>
              <a:ext cx="0" cy="11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4343400" y="2209800"/>
            <a:ext cx="1676400" cy="1752600"/>
            <a:chOff x="2736" y="1392"/>
            <a:chExt cx="1056" cy="1104"/>
          </a:xfrm>
        </p:grpSpPr>
        <p:sp>
          <p:nvSpPr>
            <p:cNvPr id="74779" name="Line 27"/>
            <p:cNvSpPr>
              <a:spLocks noChangeShapeType="1"/>
            </p:cNvSpPr>
            <p:nvPr/>
          </p:nvSpPr>
          <p:spPr bwMode="auto">
            <a:xfrm>
              <a:off x="2784" y="1392"/>
              <a:ext cx="1008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780" name="Line 28"/>
            <p:cNvSpPr>
              <a:spLocks noChangeShapeType="1"/>
            </p:cNvSpPr>
            <p:nvPr/>
          </p:nvSpPr>
          <p:spPr bwMode="auto">
            <a:xfrm>
              <a:off x="2736" y="2496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781" name="Line 29"/>
            <p:cNvSpPr>
              <a:spLocks noChangeShapeType="1"/>
            </p:cNvSpPr>
            <p:nvPr/>
          </p:nvSpPr>
          <p:spPr bwMode="auto">
            <a:xfrm>
              <a:off x="2736" y="1728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74782" name="Freeform 30"/>
          <p:cNvSpPr>
            <a:spLocks/>
          </p:cNvSpPr>
          <p:nvPr/>
        </p:nvSpPr>
        <p:spPr bwMode="auto">
          <a:xfrm rot="371970">
            <a:off x="4737100" y="2682875"/>
            <a:ext cx="9144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816"/>
              </a:cxn>
              <a:cxn ang="0">
                <a:pos x="288" y="1344"/>
              </a:cxn>
              <a:cxn ang="0">
                <a:pos x="0" y="0"/>
              </a:cxn>
            </a:cxnLst>
            <a:rect l="0" t="0" r="r" b="b"/>
            <a:pathLst>
              <a:path w="480" h="1344">
                <a:moveTo>
                  <a:pt x="0" y="0"/>
                </a:moveTo>
                <a:lnTo>
                  <a:pt x="480" y="816"/>
                </a:lnTo>
                <a:lnTo>
                  <a:pt x="288" y="1344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12700" cap="flat" cmpd="sng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4783" name="Text Box 31"/>
          <p:cNvSpPr txBox="1">
            <a:spLocks noChangeArrowheads="1"/>
          </p:cNvSpPr>
          <p:nvPr/>
        </p:nvSpPr>
        <p:spPr bwMode="auto">
          <a:xfrm>
            <a:off x="4724400" y="2286000"/>
            <a:ext cx="330200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A</a:t>
            </a:r>
          </a:p>
        </p:txBody>
      </p:sp>
      <p:sp>
        <p:nvSpPr>
          <p:cNvPr id="74784" name="Text Box 32"/>
          <p:cNvSpPr txBox="1">
            <a:spLocks noChangeArrowheads="1"/>
          </p:cNvSpPr>
          <p:nvPr/>
        </p:nvSpPr>
        <p:spPr bwMode="auto">
          <a:xfrm>
            <a:off x="4953000" y="4800600"/>
            <a:ext cx="330200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B</a:t>
            </a:r>
          </a:p>
        </p:txBody>
      </p:sp>
      <p:sp>
        <p:nvSpPr>
          <p:cNvPr id="74785" name="Text Box 33"/>
          <p:cNvSpPr txBox="1">
            <a:spLocks noChangeArrowheads="1"/>
          </p:cNvSpPr>
          <p:nvPr/>
        </p:nvSpPr>
        <p:spPr bwMode="auto">
          <a:xfrm>
            <a:off x="5562600" y="3619500"/>
            <a:ext cx="330200" cy="336550"/>
          </a:xfrm>
          <a:prstGeom prst="rect">
            <a:avLst/>
          </a:prstGeom>
          <a:noFill/>
          <a:ln w="9525">
            <a:noFill/>
            <a:prstDash val="lg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C</a:t>
            </a: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6019800" y="2209800"/>
            <a:ext cx="1295400" cy="2590800"/>
            <a:chOff x="3792" y="1392"/>
            <a:chExt cx="816" cy="1632"/>
          </a:xfrm>
        </p:grpSpPr>
        <p:sp>
          <p:nvSpPr>
            <p:cNvPr id="74787" name="Line 35"/>
            <p:cNvSpPr>
              <a:spLocks noChangeShapeType="1"/>
            </p:cNvSpPr>
            <p:nvPr/>
          </p:nvSpPr>
          <p:spPr bwMode="auto">
            <a:xfrm>
              <a:off x="3792" y="1392"/>
              <a:ext cx="336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788" name="Line 36"/>
            <p:cNvSpPr>
              <a:spLocks noChangeShapeType="1"/>
            </p:cNvSpPr>
            <p:nvPr/>
          </p:nvSpPr>
          <p:spPr bwMode="auto">
            <a:xfrm>
              <a:off x="3792" y="1728"/>
              <a:ext cx="816" cy="81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789" name="Line 37"/>
            <p:cNvSpPr>
              <a:spLocks noChangeShapeType="1"/>
            </p:cNvSpPr>
            <p:nvPr/>
          </p:nvSpPr>
          <p:spPr bwMode="auto">
            <a:xfrm>
              <a:off x="3792" y="2496"/>
              <a:ext cx="528" cy="52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4876800" y="5105400"/>
            <a:ext cx="2438400" cy="762000"/>
            <a:chOff x="3072" y="3216"/>
            <a:chExt cx="1536" cy="480"/>
          </a:xfrm>
        </p:grpSpPr>
        <p:sp>
          <p:nvSpPr>
            <p:cNvPr id="74791" name="Line 39"/>
            <p:cNvSpPr>
              <a:spLocks noChangeShapeType="1"/>
            </p:cNvSpPr>
            <p:nvPr/>
          </p:nvSpPr>
          <p:spPr bwMode="auto">
            <a:xfrm>
              <a:off x="3072" y="3216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792" name="Line 40"/>
            <p:cNvSpPr>
              <a:spLocks noChangeShapeType="1"/>
            </p:cNvSpPr>
            <p:nvPr/>
          </p:nvSpPr>
          <p:spPr bwMode="auto">
            <a:xfrm>
              <a:off x="3264" y="3408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793" name="Line 41"/>
            <p:cNvSpPr>
              <a:spLocks noChangeShapeType="1"/>
            </p:cNvSpPr>
            <p:nvPr/>
          </p:nvSpPr>
          <p:spPr bwMode="auto">
            <a:xfrm>
              <a:off x="3552" y="3696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6553200" y="2667000"/>
            <a:ext cx="762000" cy="3200400"/>
            <a:chOff x="4128" y="1680"/>
            <a:chExt cx="480" cy="2016"/>
          </a:xfrm>
        </p:grpSpPr>
        <p:sp>
          <p:nvSpPr>
            <p:cNvPr id="74795" name="Line 43"/>
            <p:cNvSpPr>
              <a:spLocks noChangeShapeType="1"/>
            </p:cNvSpPr>
            <p:nvPr/>
          </p:nvSpPr>
          <p:spPr bwMode="auto">
            <a:xfrm flipV="1">
              <a:off x="4128" y="1680"/>
              <a:ext cx="0" cy="153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796" name="Line 44"/>
            <p:cNvSpPr>
              <a:spLocks noChangeShapeType="1"/>
            </p:cNvSpPr>
            <p:nvPr/>
          </p:nvSpPr>
          <p:spPr bwMode="auto">
            <a:xfrm flipV="1">
              <a:off x="4320" y="3024"/>
              <a:ext cx="0" cy="3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797" name="Line 45"/>
            <p:cNvSpPr>
              <a:spLocks noChangeShapeType="1"/>
            </p:cNvSpPr>
            <p:nvPr/>
          </p:nvSpPr>
          <p:spPr bwMode="auto">
            <a:xfrm flipV="1">
              <a:off x="4608" y="2544"/>
              <a:ext cx="0" cy="11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4343400" y="3962400"/>
            <a:ext cx="1295400" cy="1905000"/>
            <a:chOff x="2736" y="2496"/>
            <a:chExt cx="816" cy="1200"/>
          </a:xfrm>
        </p:grpSpPr>
        <p:sp>
          <p:nvSpPr>
            <p:cNvPr id="74799" name="Line 47"/>
            <p:cNvSpPr>
              <a:spLocks noChangeShapeType="1"/>
            </p:cNvSpPr>
            <p:nvPr/>
          </p:nvSpPr>
          <p:spPr bwMode="auto">
            <a:xfrm>
              <a:off x="2736" y="2496"/>
              <a:ext cx="0" cy="3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800" name="Line 48"/>
            <p:cNvSpPr>
              <a:spLocks noChangeShapeType="1"/>
            </p:cNvSpPr>
            <p:nvPr/>
          </p:nvSpPr>
          <p:spPr bwMode="auto">
            <a:xfrm>
              <a:off x="2736" y="2880"/>
              <a:ext cx="816" cy="81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74801" name="Line 49"/>
          <p:cNvSpPr>
            <a:spLocks noChangeShapeType="1"/>
          </p:cNvSpPr>
          <p:nvPr/>
        </p:nvSpPr>
        <p:spPr bwMode="auto">
          <a:xfrm>
            <a:off x="4876800" y="5105400"/>
            <a:ext cx="762000" cy="7620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4802" name="Freeform 50"/>
          <p:cNvSpPr>
            <a:spLocks/>
          </p:cNvSpPr>
          <p:nvPr/>
        </p:nvSpPr>
        <p:spPr bwMode="auto">
          <a:xfrm>
            <a:off x="6553200" y="2667000"/>
            <a:ext cx="762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864"/>
              </a:cxn>
              <a:cxn ang="0">
                <a:pos x="192" y="1344"/>
              </a:cxn>
              <a:cxn ang="0">
                <a:pos x="0" y="0"/>
              </a:cxn>
            </a:cxnLst>
            <a:rect l="0" t="0" r="r" b="b"/>
            <a:pathLst>
              <a:path w="480" h="1344">
                <a:moveTo>
                  <a:pt x="0" y="0"/>
                </a:moveTo>
                <a:lnTo>
                  <a:pt x="480" y="864"/>
                </a:lnTo>
                <a:lnTo>
                  <a:pt x="192" y="1344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12700" cap="flat" cmpd="sng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5" name="Group 51"/>
          <p:cNvGrpSpPr>
            <a:grpSpLocks/>
          </p:cNvGrpSpPr>
          <p:nvPr/>
        </p:nvGrpSpPr>
        <p:grpSpPr bwMode="auto">
          <a:xfrm>
            <a:off x="3911600" y="1927225"/>
            <a:ext cx="458788" cy="2143125"/>
            <a:chOff x="2464" y="1214"/>
            <a:chExt cx="289" cy="1350"/>
          </a:xfrm>
        </p:grpSpPr>
        <p:sp>
          <p:nvSpPr>
            <p:cNvPr id="74804" name="Text Box 52"/>
            <p:cNvSpPr txBox="1">
              <a:spLocks noChangeArrowheads="1"/>
            </p:cNvSpPr>
            <p:nvPr/>
          </p:nvSpPr>
          <p:spPr bwMode="auto">
            <a:xfrm>
              <a:off x="2464" y="121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74805" name="Text Box 53"/>
            <p:cNvSpPr txBox="1">
              <a:spLocks noChangeArrowheads="1"/>
            </p:cNvSpPr>
            <p:nvPr/>
          </p:nvSpPr>
          <p:spPr bwMode="auto">
            <a:xfrm>
              <a:off x="2464" y="164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1</a:t>
              </a:r>
            </a:p>
          </p:txBody>
        </p:sp>
        <p:sp>
          <p:nvSpPr>
            <p:cNvPr id="74806" name="Text Box 54"/>
            <p:cNvSpPr txBox="1">
              <a:spLocks noChangeArrowheads="1"/>
            </p:cNvSpPr>
            <p:nvPr/>
          </p:nvSpPr>
          <p:spPr bwMode="auto">
            <a:xfrm>
              <a:off x="2496" y="235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4572000" y="5029200"/>
            <a:ext cx="1157288" cy="1120775"/>
            <a:chOff x="2880" y="3168"/>
            <a:chExt cx="729" cy="706"/>
          </a:xfrm>
        </p:grpSpPr>
        <p:sp>
          <p:nvSpPr>
            <p:cNvPr id="74808" name="Text Box 56"/>
            <p:cNvSpPr txBox="1">
              <a:spLocks noChangeArrowheads="1"/>
            </p:cNvSpPr>
            <p:nvPr/>
          </p:nvSpPr>
          <p:spPr bwMode="auto">
            <a:xfrm>
              <a:off x="2880" y="316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</a:p>
          </p:txBody>
        </p:sp>
        <p:sp>
          <p:nvSpPr>
            <p:cNvPr id="74809" name="Text Box 57"/>
            <p:cNvSpPr txBox="1">
              <a:spLocks noChangeArrowheads="1"/>
            </p:cNvSpPr>
            <p:nvPr/>
          </p:nvSpPr>
          <p:spPr bwMode="auto">
            <a:xfrm>
              <a:off x="3064" y="335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74810" name="Text Box 58"/>
            <p:cNvSpPr txBox="1">
              <a:spLocks noChangeArrowheads="1"/>
            </p:cNvSpPr>
            <p:nvPr/>
          </p:nvSpPr>
          <p:spPr bwMode="auto">
            <a:xfrm>
              <a:off x="3352" y="366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2</a:t>
              </a:r>
            </a:p>
          </p:txBody>
        </p:sp>
      </p:grpSp>
      <p:grpSp>
        <p:nvGrpSpPr>
          <p:cNvPr id="17" name="Group 59"/>
          <p:cNvGrpSpPr>
            <a:grpSpLocks/>
          </p:cNvGrpSpPr>
          <p:nvPr/>
        </p:nvGrpSpPr>
        <p:grpSpPr bwMode="auto">
          <a:xfrm>
            <a:off x="4876800" y="2667000"/>
            <a:ext cx="2438400" cy="2133600"/>
            <a:chOff x="3072" y="1680"/>
            <a:chExt cx="1536" cy="1344"/>
          </a:xfrm>
        </p:grpSpPr>
        <p:sp>
          <p:nvSpPr>
            <p:cNvPr id="74812" name="Line 60"/>
            <p:cNvSpPr>
              <a:spLocks noChangeShapeType="1"/>
            </p:cNvSpPr>
            <p:nvPr/>
          </p:nvSpPr>
          <p:spPr bwMode="auto">
            <a:xfrm>
              <a:off x="3072" y="1680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813" name="Line 61"/>
            <p:cNvSpPr>
              <a:spLocks noChangeShapeType="1"/>
            </p:cNvSpPr>
            <p:nvPr/>
          </p:nvSpPr>
          <p:spPr bwMode="auto">
            <a:xfrm>
              <a:off x="3264" y="3024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814" name="Line 62"/>
            <p:cNvSpPr>
              <a:spLocks noChangeShapeType="1"/>
            </p:cNvSpPr>
            <p:nvPr/>
          </p:nvSpPr>
          <p:spPr bwMode="auto">
            <a:xfrm>
              <a:off x="3552" y="2544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8" name="Group 63"/>
          <p:cNvGrpSpPr>
            <a:grpSpLocks/>
          </p:cNvGrpSpPr>
          <p:nvPr/>
        </p:nvGrpSpPr>
        <p:grpSpPr bwMode="auto">
          <a:xfrm>
            <a:off x="6553200" y="2362200"/>
            <a:ext cx="1131888" cy="2736850"/>
            <a:chOff x="4096" y="1478"/>
            <a:chExt cx="713" cy="1724"/>
          </a:xfrm>
        </p:grpSpPr>
        <p:sp>
          <p:nvSpPr>
            <p:cNvPr id="74816" name="Text Box 64"/>
            <p:cNvSpPr txBox="1">
              <a:spLocks noChangeArrowheads="1"/>
            </p:cNvSpPr>
            <p:nvPr/>
          </p:nvSpPr>
          <p:spPr bwMode="auto">
            <a:xfrm>
              <a:off x="4096" y="147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74817" name="Text Box 65"/>
            <p:cNvSpPr txBox="1">
              <a:spLocks noChangeArrowheads="1"/>
            </p:cNvSpPr>
            <p:nvPr/>
          </p:nvSpPr>
          <p:spPr bwMode="auto">
            <a:xfrm>
              <a:off x="4552" y="234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3</a:t>
              </a:r>
            </a:p>
          </p:txBody>
        </p:sp>
        <p:sp>
          <p:nvSpPr>
            <p:cNvPr id="74818" name="Text Box 66"/>
            <p:cNvSpPr txBox="1">
              <a:spLocks noChangeArrowheads="1"/>
            </p:cNvSpPr>
            <p:nvPr/>
          </p:nvSpPr>
          <p:spPr bwMode="auto">
            <a:xfrm>
              <a:off x="4312" y="299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</p:grpSp>
      <p:sp>
        <p:nvSpPr>
          <p:cNvPr id="74824" name="Text Box 72"/>
          <p:cNvSpPr txBox="1">
            <a:spLocks noChangeArrowheads="1"/>
          </p:cNvSpPr>
          <p:nvPr/>
        </p:nvSpPr>
        <p:spPr bwMode="auto">
          <a:xfrm>
            <a:off x="2881313" y="212725"/>
            <a:ext cx="374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figury</a:t>
            </a:r>
            <a:endParaRPr lang="pl-PL" sz="1200"/>
          </a:p>
        </p:txBody>
      </p:sp>
    </p:spTree>
  </p:cSld>
  <p:clrMapOvr>
    <a:masterClrMapping/>
  </p:clrMapOvr>
  <p:transition advClick="0" advTm="100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75780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5781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75783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40" cy="384"/>
                <a:chOff x="4656" y="1536"/>
                <a:chExt cx="212" cy="384"/>
              </a:xfrm>
            </p:grpSpPr>
            <p:sp>
              <p:nvSpPr>
                <p:cNvPr id="7578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7578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7578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75789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75791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75792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75793" name="Line 17"/>
          <p:cNvSpPr>
            <a:spLocks noChangeShapeType="1"/>
          </p:cNvSpPr>
          <p:nvPr/>
        </p:nvSpPr>
        <p:spPr bwMode="auto">
          <a:xfrm>
            <a:off x="4343400" y="2209800"/>
            <a:ext cx="0" cy="17526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4343400" y="2209800"/>
            <a:ext cx="1676400" cy="1752600"/>
            <a:chOff x="2736" y="1392"/>
            <a:chExt cx="1056" cy="1104"/>
          </a:xfrm>
        </p:grpSpPr>
        <p:sp>
          <p:nvSpPr>
            <p:cNvPr id="75795" name="Line 19"/>
            <p:cNvSpPr>
              <a:spLocks noChangeShapeType="1"/>
            </p:cNvSpPr>
            <p:nvPr/>
          </p:nvSpPr>
          <p:spPr bwMode="auto">
            <a:xfrm>
              <a:off x="2784" y="1392"/>
              <a:ext cx="1008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796" name="Line 20"/>
            <p:cNvSpPr>
              <a:spLocks noChangeShapeType="1"/>
            </p:cNvSpPr>
            <p:nvPr/>
          </p:nvSpPr>
          <p:spPr bwMode="auto">
            <a:xfrm>
              <a:off x="2736" y="2496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797" name="Line 21"/>
            <p:cNvSpPr>
              <a:spLocks noChangeShapeType="1"/>
            </p:cNvSpPr>
            <p:nvPr/>
          </p:nvSpPr>
          <p:spPr bwMode="auto">
            <a:xfrm>
              <a:off x="2736" y="1728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019800" y="2209800"/>
            <a:ext cx="1295400" cy="2590800"/>
            <a:chOff x="3792" y="1392"/>
            <a:chExt cx="816" cy="1632"/>
          </a:xfrm>
        </p:grpSpPr>
        <p:sp>
          <p:nvSpPr>
            <p:cNvPr id="75799" name="Line 23"/>
            <p:cNvSpPr>
              <a:spLocks noChangeShapeType="1"/>
            </p:cNvSpPr>
            <p:nvPr/>
          </p:nvSpPr>
          <p:spPr bwMode="auto">
            <a:xfrm>
              <a:off x="3792" y="1392"/>
              <a:ext cx="336" cy="2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800" name="Line 24"/>
            <p:cNvSpPr>
              <a:spLocks noChangeShapeType="1"/>
            </p:cNvSpPr>
            <p:nvPr/>
          </p:nvSpPr>
          <p:spPr bwMode="auto">
            <a:xfrm>
              <a:off x="3792" y="1728"/>
              <a:ext cx="816" cy="81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801" name="Line 25"/>
            <p:cNvSpPr>
              <a:spLocks noChangeShapeType="1"/>
            </p:cNvSpPr>
            <p:nvPr/>
          </p:nvSpPr>
          <p:spPr bwMode="auto">
            <a:xfrm>
              <a:off x="3792" y="2496"/>
              <a:ext cx="528" cy="52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4876800" y="5105400"/>
            <a:ext cx="2438400" cy="762000"/>
            <a:chOff x="3072" y="3216"/>
            <a:chExt cx="1536" cy="480"/>
          </a:xfrm>
        </p:grpSpPr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>
              <a:off x="3072" y="3216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>
              <a:off x="3264" y="3408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>
              <a:off x="3552" y="3696"/>
              <a:ext cx="10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6553200" y="2667000"/>
            <a:ext cx="762000" cy="3200400"/>
            <a:chOff x="4128" y="1680"/>
            <a:chExt cx="480" cy="2016"/>
          </a:xfrm>
        </p:grpSpPr>
        <p:sp>
          <p:nvSpPr>
            <p:cNvPr id="75807" name="Line 31"/>
            <p:cNvSpPr>
              <a:spLocks noChangeShapeType="1"/>
            </p:cNvSpPr>
            <p:nvPr/>
          </p:nvSpPr>
          <p:spPr bwMode="auto">
            <a:xfrm flipV="1">
              <a:off x="4128" y="1680"/>
              <a:ext cx="0" cy="153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808" name="Line 32"/>
            <p:cNvSpPr>
              <a:spLocks noChangeShapeType="1"/>
            </p:cNvSpPr>
            <p:nvPr/>
          </p:nvSpPr>
          <p:spPr bwMode="auto">
            <a:xfrm flipV="1">
              <a:off x="4320" y="3024"/>
              <a:ext cx="0" cy="3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809" name="Line 33"/>
            <p:cNvSpPr>
              <a:spLocks noChangeShapeType="1"/>
            </p:cNvSpPr>
            <p:nvPr/>
          </p:nvSpPr>
          <p:spPr bwMode="auto">
            <a:xfrm flipV="1">
              <a:off x="4608" y="2544"/>
              <a:ext cx="0" cy="11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4343400" y="3962400"/>
            <a:ext cx="1295400" cy="1905000"/>
            <a:chOff x="2736" y="2496"/>
            <a:chExt cx="816" cy="1200"/>
          </a:xfrm>
        </p:grpSpPr>
        <p:sp>
          <p:nvSpPr>
            <p:cNvPr id="75811" name="Line 35"/>
            <p:cNvSpPr>
              <a:spLocks noChangeShapeType="1"/>
            </p:cNvSpPr>
            <p:nvPr/>
          </p:nvSpPr>
          <p:spPr bwMode="auto">
            <a:xfrm>
              <a:off x="2736" y="2496"/>
              <a:ext cx="0" cy="3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812" name="Line 36"/>
            <p:cNvSpPr>
              <a:spLocks noChangeShapeType="1"/>
            </p:cNvSpPr>
            <p:nvPr/>
          </p:nvSpPr>
          <p:spPr bwMode="auto">
            <a:xfrm>
              <a:off x="2736" y="2880"/>
              <a:ext cx="816" cy="81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75813" name="Line 37"/>
          <p:cNvSpPr>
            <a:spLocks noChangeShapeType="1"/>
          </p:cNvSpPr>
          <p:nvPr/>
        </p:nvSpPr>
        <p:spPr bwMode="auto">
          <a:xfrm>
            <a:off x="4876800" y="5105400"/>
            <a:ext cx="762000" cy="762000"/>
          </a:xfrm>
          <a:prstGeom prst="line">
            <a:avLst/>
          </a:prstGeom>
          <a:noFill/>
          <a:ln w="38100">
            <a:solidFill>
              <a:srgbClr val="CC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5814" name="Freeform 38"/>
          <p:cNvSpPr>
            <a:spLocks/>
          </p:cNvSpPr>
          <p:nvPr/>
        </p:nvSpPr>
        <p:spPr bwMode="auto">
          <a:xfrm>
            <a:off x="6553200" y="2667000"/>
            <a:ext cx="762000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864"/>
              </a:cxn>
              <a:cxn ang="0">
                <a:pos x="192" y="1344"/>
              </a:cxn>
              <a:cxn ang="0">
                <a:pos x="0" y="0"/>
              </a:cxn>
            </a:cxnLst>
            <a:rect l="0" t="0" r="r" b="b"/>
            <a:pathLst>
              <a:path w="480" h="1344">
                <a:moveTo>
                  <a:pt x="0" y="0"/>
                </a:moveTo>
                <a:lnTo>
                  <a:pt x="480" y="864"/>
                </a:lnTo>
                <a:lnTo>
                  <a:pt x="192" y="1344"/>
                </a:lnTo>
                <a:lnTo>
                  <a:pt x="0" y="0"/>
                </a:lnTo>
                <a:close/>
              </a:path>
            </a:pathLst>
          </a:custGeom>
          <a:solidFill>
            <a:srgbClr val="FF99CC"/>
          </a:solidFill>
          <a:ln w="9525" cap="flat" cmpd="sng">
            <a:solidFill>
              <a:srgbClr val="CC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3911600" y="1927225"/>
            <a:ext cx="458788" cy="2143125"/>
            <a:chOff x="2464" y="1214"/>
            <a:chExt cx="289" cy="1350"/>
          </a:xfrm>
        </p:grpSpPr>
        <p:sp>
          <p:nvSpPr>
            <p:cNvPr id="75816" name="Text Box 40"/>
            <p:cNvSpPr txBox="1">
              <a:spLocks noChangeArrowheads="1"/>
            </p:cNvSpPr>
            <p:nvPr/>
          </p:nvSpPr>
          <p:spPr bwMode="auto">
            <a:xfrm>
              <a:off x="2464" y="121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75817" name="Text Box 41"/>
            <p:cNvSpPr txBox="1">
              <a:spLocks noChangeArrowheads="1"/>
            </p:cNvSpPr>
            <p:nvPr/>
          </p:nvSpPr>
          <p:spPr bwMode="auto">
            <a:xfrm>
              <a:off x="2464" y="164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1</a:t>
              </a:r>
            </a:p>
          </p:txBody>
        </p:sp>
        <p:sp>
          <p:nvSpPr>
            <p:cNvPr id="75818" name="Text Box 42"/>
            <p:cNvSpPr txBox="1">
              <a:spLocks noChangeArrowheads="1"/>
            </p:cNvSpPr>
            <p:nvPr/>
          </p:nvSpPr>
          <p:spPr bwMode="auto">
            <a:xfrm>
              <a:off x="2496" y="235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4572000" y="5029200"/>
            <a:ext cx="1157288" cy="1120775"/>
            <a:chOff x="2880" y="3168"/>
            <a:chExt cx="729" cy="706"/>
          </a:xfrm>
        </p:grpSpPr>
        <p:sp>
          <p:nvSpPr>
            <p:cNvPr id="75820" name="Text Box 44"/>
            <p:cNvSpPr txBox="1">
              <a:spLocks noChangeArrowheads="1"/>
            </p:cNvSpPr>
            <p:nvPr/>
          </p:nvSpPr>
          <p:spPr bwMode="auto">
            <a:xfrm>
              <a:off x="2880" y="316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</a:p>
          </p:txBody>
        </p:sp>
        <p:sp>
          <p:nvSpPr>
            <p:cNvPr id="75821" name="Text Box 45"/>
            <p:cNvSpPr txBox="1">
              <a:spLocks noChangeArrowheads="1"/>
            </p:cNvSpPr>
            <p:nvPr/>
          </p:nvSpPr>
          <p:spPr bwMode="auto">
            <a:xfrm>
              <a:off x="3064" y="335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75822" name="Text Box 46"/>
            <p:cNvSpPr txBox="1">
              <a:spLocks noChangeArrowheads="1"/>
            </p:cNvSpPr>
            <p:nvPr/>
          </p:nvSpPr>
          <p:spPr bwMode="auto">
            <a:xfrm>
              <a:off x="3352" y="366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2</a:t>
              </a:r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6553200" y="2362200"/>
            <a:ext cx="1131888" cy="2736850"/>
            <a:chOff x="4096" y="1478"/>
            <a:chExt cx="713" cy="1724"/>
          </a:xfrm>
        </p:grpSpPr>
        <p:sp>
          <p:nvSpPr>
            <p:cNvPr id="75824" name="Text Box 48"/>
            <p:cNvSpPr txBox="1">
              <a:spLocks noChangeArrowheads="1"/>
            </p:cNvSpPr>
            <p:nvPr/>
          </p:nvSpPr>
          <p:spPr bwMode="auto">
            <a:xfrm>
              <a:off x="4096" y="147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</a:p>
          </p:txBody>
        </p:sp>
        <p:sp>
          <p:nvSpPr>
            <p:cNvPr id="75825" name="Text Box 49"/>
            <p:cNvSpPr txBox="1">
              <a:spLocks noChangeArrowheads="1"/>
            </p:cNvSpPr>
            <p:nvPr/>
          </p:nvSpPr>
          <p:spPr bwMode="auto">
            <a:xfrm>
              <a:off x="4552" y="234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3</a:t>
              </a:r>
            </a:p>
          </p:txBody>
        </p:sp>
        <p:sp>
          <p:nvSpPr>
            <p:cNvPr id="75826" name="Text Box 50"/>
            <p:cNvSpPr txBox="1">
              <a:spLocks noChangeArrowheads="1"/>
            </p:cNvSpPr>
            <p:nvPr/>
          </p:nvSpPr>
          <p:spPr bwMode="auto">
            <a:xfrm>
              <a:off x="4312" y="299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</p:grpSp>
      <p:sp>
        <p:nvSpPr>
          <p:cNvPr id="75831" name="Text Box 55"/>
          <p:cNvSpPr txBox="1">
            <a:spLocks noChangeArrowheads="1"/>
          </p:cNvSpPr>
          <p:nvPr/>
        </p:nvSpPr>
        <p:spPr bwMode="auto">
          <a:xfrm>
            <a:off x="2881313" y="212725"/>
            <a:ext cx="374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figury</a:t>
            </a:r>
            <a:endParaRPr lang="pl-PL" sz="1200"/>
          </a:p>
        </p:txBody>
      </p:sp>
    </p:spTree>
  </p:cSld>
  <p:clrMapOvr>
    <a:masterClrMapping/>
  </p:clrMapOvr>
  <p:transition advClick="0" advTm="100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76803" name="Rectangle 3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04" name="Text Box 4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76805" name="Line 5"/>
            <p:cNvSpPr>
              <a:spLocks noChangeShapeType="1"/>
            </p:cNvSpPr>
            <p:nvPr/>
          </p:nvSpPr>
          <p:spPr bwMode="auto">
            <a:xfrm>
              <a:off x="2736" y="1392"/>
              <a:ext cx="0" cy="1104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736" y="1392"/>
              <a:ext cx="1056" cy="1104"/>
              <a:chOff x="2736" y="1392"/>
              <a:chExt cx="1056" cy="1104"/>
            </a:xfrm>
          </p:grpSpPr>
          <p:sp>
            <p:nvSpPr>
              <p:cNvPr id="76807" name="Line 7"/>
              <p:cNvSpPr>
                <a:spLocks noChangeShapeType="1"/>
              </p:cNvSpPr>
              <p:nvPr/>
            </p:nvSpPr>
            <p:spPr bwMode="auto">
              <a:xfrm>
                <a:off x="2784" y="1392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08" name="Line 8"/>
              <p:cNvSpPr>
                <a:spLocks noChangeShapeType="1"/>
              </p:cNvSpPr>
              <p:nvPr/>
            </p:nvSpPr>
            <p:spPr bwMode="auto">
              <a:xfrm>
                <a:off x="2736" y="2496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09" name="Line 9"/>
              <p:cNvSpPr>
                <a:spLocks noChangeShapeType="1"/>
              </p:cNvSpPr>
              <p:nvPr/>
            </p:nvSpPr>
            <p:spPr bwMode="auto">
              <a:xfrm>
                <a:off x="2736" y="1728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76810" name="Line 10"/>
            <p:cNvSpPr>
              <a:spLocks noChangeShapeType="1"/>
            </p:cNvSpPr>
            <p:nvPr/>
          </p:nvSpPr>
          <p:spPr bwMode="auto">
            <a:xfrm>
              <a:off x="2736" y="2496"/>
              <a:ext cx="0" cy="38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464" y="1214"/>
              <a:ext cx="289" cy="1350"/>
              <a:chOff x="2464" y="1214"/>
              <a:chExt cx="289" cy="1350"/>
            </a:xfrm>
          </p:grpSpPr>
          <p:sp>
            <p:nvSpPr>
              <p:cNvPr id="76812" name="Text Box 12"/>
              <p:cNvSpPr txBox="1">
                <a:spLocks noChangeArrowheads="1"/>
              </p:cNvSpPr>
              <p:nvPr/>
            </p:nvSpPr>
            <p:spPr bwMode="auto">
              <a:xfrm>
                <a:off x="2464" y="1214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1</a:t>
                </a:r>
                <a:endParaRPr lang="pl-PL"/>
              </a:p>
            </p:txBody>
          </p:sp>
          <p:sp>
            <p:nvSpPr>
              <p:cNvPr id="76813" name="Text Box 13"/>
              <p:cNvSpPr txBox="1">
                <a:spLocks noChangeArrowheads="1"/>
              </p:cNvSpPr>
              <p:nvPr/>
            </p:nvSpPr>
            <p:spPr bwMode="auto">
              <a:xfrm>
                <a:off x="2464" y="1646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C</a:t>
                </a:r>
                <a:r>
                  <a:rPr lang="pl-PL" baseline="-25000"/>
                  <a:t>1</a:t>
                </a:r>
              </a:p>
            </p:txBody>
          </p:sp>
          <p:sp>
            <p:nvSpPr>
              <p:cNvPr id="76814" name="Text Box 14"/>
              <p:cNvSpPr txBox="1">
                <a:spLocks noChangeArrowheads="1"/>
              </p:cNvSpPr>
              <p:nvPr/>
            </p:nvSpPr>
            <p:spPr bwMode="auto">
              <a:xfrm>
                <a:off x="2496" y="2352"/>
                <a:ext cx="257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1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2133600" y="4572000"/>
            <a:ext cx="5791200" cy="2057400"/>
            <a:chOff x="1344" y="2880"/>
            <a:chExt cx="3648" cy="1296"/>
          </a:xfrm>
        </p:grpSpPr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344" y="2880"/>
              <a:ext cx="3648" cy="1296"/>
              <a:chOff x="1344" y="2880"/>
              <a:chExt cx="3648" cy="1296"/>
            </a:xfrm>
          </p:grpSpPr>
          <p:sp>
            <p:nvSpPr>
              <p:cNvPr id="76816" name="Freeform 16"/>
              <p:cNvSpPr>
                <a:spLocks/>
              </p:cNvSpPr>
              <p:nvPr/>
            </p:nvSpPr>
            <p:spPr bwMode="auto">
              <a:xfrm rot="5400000" flipH="1">
                <a:off x="2520" y="1704"/>
                <a:ext cx="1296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8" name="Group 17"/>
              <p:cNvGrpSpPr>
                <a:grpSpLocks/>
              </p:cNvGrpSpPr>
              <p:nvPr/>
            </p:nvGrpSpPr>
            <p:grpSpPr bwMode="auto">
              <a:xfrm>
                <a:off x="2448" y="3969"/>
                <a:ext cx="192" cy="103"/>
                <a:chOff x="2400" y="3840"/>
                <a:chExt cx="192" cy="96"/>
              </a:xfrm>
            </p:grpSpPr>
            <p:sp>
              <p:nvSpPr>
                <p:cNvPr id="76818" name="Line 18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76819" name="Line 19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072" y="3243"/>
              <a:ext cx="1536" cy="518"/>
              <a:chOff x="3072" y="3216"/>
              <a:chExt cx="1536" cy="480"/>
            </a:xfrm>
          </p:grpSpPr>
          <p:sp>
            <p:nvSpPr>
              <p:cNvPr id="76821" name="Line 21"/>
              <p:cNvSpPr>
                <a:spLocks noChangeShapeType="1"/>
              </p:cNvSpPr>
              <p:nvPr/>
            </p:nvSpPr>
            <p:spPr bwMode="auto">
              <a:xfrm>
                <a:off x="3072" y="3216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22" name="Line 22"/>
              <p:cNvSpPr>
                <a:spLocks noChangeShapeType="1"/>
              </p:cNvSpPr>
              <p:nvPr/>
            </p:nvSpPr>
            <p:spPr bwMode="auto">
              <a:xfrm>
                <a:off x="3264" y="3408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23" name="Line 23"/>
              <p:cNvSpPr>
                <a:spLocks noChangeShapeType="1"/>
              </p:cNvSpPr>
              <p:nvPr/>
            </p:nvSpPr>
            <p:spPr bwMode="auto">
              <a:xfrm>
                <a:off x="3552" y="3696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76824" name="Line 24"/>
            <p:cNvSpPr>
              <a:spLocks noChangeShapeType="1"/>
            </p:cNvSpPr>
            <p:nvPr/>
          </p:nvSpPr>
          <p:spPr bwMode="auto">
            <a:xfrm>
              <a:off x="2736" y="2880"/>
              <a:ext cx="816" cy="8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6825" name="Line 25"/>
            <p:cNvSpPr>
              <a:spLocks noChangeShapeType="1"/>
            </p:cNvSpPr>
            <p:nvPr/>
          </p:nvSpPr>
          <p:spPr bwMode="auto">
            <a:xfrm>
              <a:off x="3072" y="3243"/>
              <a:ext cx="480" cy="518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880" y="3199"/>
              <a:ext cx="729" cy="746"/>
              <a:chOff x="2880" y="3175"/>
              <a:chExt cx="729" cy="691"/>
            </a:xfrm>
          </p:grpSpPr>
          <p:sp>
            <p:nvSpPr>
              <p:cNvPr id="76827" name="Text Box 27"/>
              <p:cNvSpPr txBox="1">
                <a:spLocks noChangeArrowheads="1"/>
              </p:cNvSpPr>
              <p:nvPr/>
            </p:nvSpPr>
            <p:spPr bwMode="auto">
              <a:xfrm>
                <a:off x="2880" y="3175"/>
                <a:ext cx="257" cy="196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2</a:t>
                </a:r>
              </a:p>
            </p:txBody>
          </p:sp>
          <p:sp>
            <p:nvSpPr>
              <p:cNvPr id="76828" name="Text Box 28"/>
              <p:cNvSpPr txBox="1">
                <a:spLocks noChangeArrowheads="1"/>
              </p:cNvSpPr>
              <p:nvPr/>
            </p:nvSpPr>
            <p:spPr bwMode="auto">
              <a:xfrm>
                <a:off x="3064" y="3358"/>
                <a:ext cx="257" cy="197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2</a:t>
                </a:r>
              </a:p>
            </p:txBody>
          </p:sp>
          <p:sp>
            <p:nvSpPr>
              <p:cNvPr id="76829" name="Text Box 29"/>
              <p:cNvSpPr txBox="1">
                <a:spLocks noChangeArrowheads="1"/>
              </p:cNvSpPr>
              <p:nvPr/>
            </p:nvSpPr>
            <p:spPr bwMode="auto">
              <a:xfrm>
                <a:off x="3352" y="3670"/>
                <a:ext cx="257" cy="196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C</a:t>
                </a:r>
                <a:r>
                  <a:rPr lang="pl-PL" baseline="-25000"/>
                  <a:t>2</a:t>
                </a:r>
              </a:p>
            </p:txBody>
          </p:sp>
        </p:grp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6019800" y="685800"/>
            <a:ext cx="2133600" cy="5791200"/>
            <a:chOff x="3792" y="432"/>
            <a:chExt cx="1344" cy="3648"/>
          </a:xfrm>
        </p:grpSpPr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3792" y="432"/>
              <a:ext cx="1344" cy="3648"/>
              <a:chOff x="3792" y="432"/>
              <a:chExt cx="1344" cy="3648"/>
            </a:xfrm>
          </p:grpSpPr>
          <p:sp>
            <p:nvSpPr>
              <p:cNvPr id="76832" name="Freeform 32"/>
              <p:cNvSpPr>
                <a:spLocks/>
              </p:cNvSpPr>
              <p:nvPr/>
            </p:nvSpPr>
            <p:spPr bwMode="auto">
              <a:xfrm>
                <a:off x="3792" y="432"/>
                <a:ext cx="1344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>
                <a:off x="4813" y="1584"/>
                <a:ext cx="275" cy="384"/>
                <a:chOff x="4656" y="1536"/>
                <a:chExt cx="212" cy="384"/>
              </a:xfrm>
            </p:grpSpPr>
            <p:sp>
              <p:nvSpPr>
                <p:cNvPr id="7683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7683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768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3792" y="1392"/>
              <a:ext cx="914" cy="1632"/>
              <a:chOff x="3792" y="1392"/>
              <a:chExt cx="816" cy="1632"/>
            </a:xfrm>
          </p:grpSpPr>
          <p:sp>
            <p:nvSpPr>
              <p:cNvPr id="76838" name="Line 38"/>
              <p:cNvSpPr>
                <a:spLocks noChangeShapeType="1"/>
              </p:cNvSpPr>
              <p:nvPr/>
            </p:nvSpPr>
            <p:spPr bwMode="auto">
              <a:xfrm>
                <a:off x="3792" y="1392"/>
                <a:ext cx="336" cy="28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39" name="Line 39"/>
              <p:cNvSpPr>
                <a:spLocks noChangeShapeType="1"/>
              </p:cNvSpPr>
              <p:nvPr/>
            </p:nvSpPr>
            <p:spPr bwMode="auto">
              <a:xfrm>
                <a:off x="3792" y="1728"/>
                <a:ext cx="816" cy="81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40" name="Line 40"/>
              <p:cNvSpPr>
                <a:spLocks noChangeShapeType="1"/>
              </p:cNvSpPr>
              <p:nvPr/>
            </p:nvSpPr>
            <p:spPr bwMode="auto">
              <a:xfrm>
                <a:off x="3792" y="2496"/>
                <a:ext cx="528" cy="528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4168" y="1680"/>
              <a:ext cx="538" cy="2016"/>
              <a:chOff x="4128" y="1680"/>
              <a:chExt cx="480" cy="2016"/>
            </a:xfrm>
          </p:grpSpPr>
          <p:sp>
            <p:nvSpPr>
              <p:cNvPr id="76842" name="Line 42"/>
              <p:cNvSpPr>
                <a:spLocks noChangeShapeType="1"/>
              </p:cNvSpPr>
              <p:nvPr/>
            </p:nvSpPr>
            <p:spPr bwMode="auto">
              <a:xfrm flipV="1">
                <a:off x="4128" y="1680"/>
                <a:ext cx="0" cy="153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43" name="Line 43"/>
              <p:cNvSpPr>
                <a:spLocks noChangeShapeType="1"/>
              </p:cNvSpPr>
              <p:nvPr/>
            </p:nvSpPr>
            <p:spPr bwMode="auto">
              <a:xfrm flipV="1">
                <a:off x="4320" y="3024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6844" name="Line 44"/>
              <p:cNvSpPr>
                <a:spLocks noChangeShapeType="1"/>
              </p:cNvSpPr>
              <p:nvPr/>
            </p:nvSpPr>
            <p:spPr bwMode="auto">
              <a:xfrm flipV="1">
                <a:off x="4608" y="2544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76845" name="Freeform 45"/>
            <p:cNvSpPr>
              <a:spLocks/>
            </p:cNvSpPr>
            <p:nvPr/>
          </p:nvSpPr>
          <p:spPr bwMode="auto">
            <a:xfrm>
              <a:off x="4168" y="1680"/>
              <a:ext cx="538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864"/>
                </a:cxn>
                <a:cxn ang="0">
                  <a:pos x="192" y="1344"/>
                </a:cxn>
                <a:cxn ang="0">
                  <a:pos x="0" y="0"/>
                </a:cxn>
              </a:cxnLst>
              <a:rect l="0" t="0" r="r" b="b"/>
              <a:pathLst>
                <a:path w="480" h="1344">
                  <a:moveTo>
                    <a:pt x="0" y="0"/>
                  </a:moveTo>
                  <a:lnTo>
                    <a:pt x="480" y="864"/>
                  </a:lnTo>
                  <a:lnTo>
                    <a:pt x="192" y="1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12700" cap="flat" cmpd="sng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4183" y="1488"/>
              <a:ext cx="768" cy="1724"/>
              <a:chOff x="4109" y="1478"/>
              <a:chExt cx="686" cy="1724"/>
            </a:xfrm>
          </p:grpSpPr>
          <p:sp>
            <p:nvSpPr>
              <p:cNvPr id="76847" name="Text Box 47"/>
              <p:cNvSpPr txBox="1">
                <a:spLocks noChangeArrowheads="1"/>
              </p:cNvSpPr>
              <p:nvPr/>
            </p:nvSpPr>
            <p:spPr bwMode="auto">
              <a:xfrm>
                <a:off x="4109" y="1478"/>
                <a:ext cx="230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3</a:t>
                </a:r>
              </a:p>
            </p:txBody>
          </p:sp>
          <p:sp>
            <p:nvSpPr>
              <p:cNvPr id="76848" name="Text Box 48"/>
              <p:cNvSpPr txBox="1">
                <a:spLocks noChangeArrowheads="1"/>
              </p:cNvSpPr>
              <p:nvPr/>
            </p:nvSpPr>
            <p:spPr bwMode="auto">
              <a:xfrm>
                <a:off x="4565" y="2342"/>
                <a:ext cx="230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C</a:t>
                </a:r>
                <a:r>
                  <a:rPr lang="pl-PL" baseline="-25000"/>
                  <a:t>3</a:t>
                </a:r>
              </a:p>
            </p:txBody>
          </p:sp>
          <p:sp>
            <p:nvSpPr>
              <p:cNvPr id="76849" name="Text Box 49"/>
              <p:cNvSpPr txBox="1">
                <a:spLocks noChangeArrowheads="1"/>
              </p:cNvSpPr>
              <p:nvPr/>
            </p:nvSpPr>
            <p:spPr bwMode="auto">
              <a:xfrm>
                <a:off x="4325" y="2990"/>
                <a:ext cx="230" cy="212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3</a:t>
                </a:r>
              </a:p>
            </p:txBody>
          </p:sp>
        </p:grpSp>
      </p:grpSp>
      <p:sp>
        <p:nvSpPr>
          <p:cNvPr id="76863" name="Text Box 63"/>
          <p:cNvSpPr txBox="1">
            <a:spLocks noChangeArrowheads="1"/>
          </p:cNvSpPr>
          <p:nvPr/>
        </p:nvSpPr>
        <p:spPr bwMode="auto">
          <a:xfrm>
            <a:off x="2881313" y="212725"/>
            <a:ext cx="374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figury</a:t>
            </a:r>
            <a:endParaRPr lang="pl-PL" sz="1200"/>
          </a:p>
        </p:txBody>
      </p:sp>
    </p:spTree>
  </p:cSld>
  <p:clrMapOvr>
    <a:masterClrMapping/>
  </p:clrMapOvr>
  <p:transition advClick="0" advTm="100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133600" y="669925"/>
            <a:ext cx="6248400" cy="5730875"/>
            <a:chOff x="1344" y="422"/>
            <a:chExt cx="3936" cy="3610"/>
          </a:xfrm>
        </p:grpSpPr>
        <p:sp>
          <p:nvSpPr>
            <p:cNvPr id="77826" name="Oval 2"/>
            <p:cNvSpPr>
              <a:spLocks noChangeArrowheads="1"/>
            </p:cNvSpPr>
            <p:nvPr/>
          </p:nvSpPr>
          <p:spPr bwMode="auto">
            <a:xfrm>
              <a:off x="2736" y="1814"/>
              <a:ext cx="1152" cy="1152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27" name="Oval 3"/>
            <p:cNvSpPr>
              <a:spLocks noChangeArrowheads="1"/>
            </p:cNvSpPr>
            <p:nvPr/>
          </p:nvSpPr>
          <p:spPr bwMode="auto">
            <a:xfrm>
              <a:off x="2208" y="1286"/>
              <a:ext cx="2208" cy="2208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28" name="Oval 4"/>
            <p:cNvSpPr>
              <a:spLocks noChangeArrowheads="1"/>
            </p:cNvSpPr>
            <p:nvPr/>
          </p:nvSpPr>
          <p:spPr bwMode="auto">
            <a:xfrm>
              <a:off x="1872" y="950"/>
              <a:ext cx="2832" cy="2832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44" y="422"/>
              <a:ext cx="1968" cy="1968"/>
              <a:chOff x="1344" y="432"/>
              <a:chExt cx="2448" cy="2448"/>
            </a:xfrm>
          </p:grpSpPr>
          <p:sp>
            <p:nvSpPr>
              <p:cNvPr id="77830" name="Rectangle 6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7831" name="Text Box 7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>
              <a:off x="2448" y="1094"/>
              <a:ext cx="0" cy="839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160" y="950"/>
              <a:ext cx="284" cy="1127"/>
              <a:chOff x="2432" y="1188"/>
              <a:chExt cx="353" cy="1402"/>
            </a:xfrm>
          </p:grpSpPr>
          <p:sp>
            <p:nvSpPr>
              <p:cNvPr id="77834" name="Text Box 10"/>
              <p:cNvSpPr txBox="1">
                <a:spLocks noChangeArrowheads="1"/>
              </p:cNvSpPr>
              <p:nvPr/>
            </p:nvSpPr>
            <p:spPr bwMode="auto">
              <a:xfrm>
                <a:off x="2432" y="1188"/>
                <a:ext cx="320" cy="264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A</a:t>
                </a:r>
                <a:r>
                  <a:rPr lang="pl-PL" baseline="-25000"/>
                  <a:t>1</a:t>
                </a:r>
                <a:endParaRPr lang="pl-PL"/>
              </a:p>
            </p:txBody>
          </p:sp>
          <p:sp>
            <p:nvSpPr>
              <p:cNvPr id="77835" name="Text Box 11"/>
              <p:cNvSpPr txBox="1">
                <a:spLocks noChangeArrowheads="1"/>
              </p:cNvSpPr>
              <p:nvPr/>
            </p:nvSpPr>
            <p:spPr bwMode="auto">
              <a:xfrm>
                <a:off x="2432" y="1621"/>
                <a:ext cx="320" cy="264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C</a:t>
                </a:r>
                <a:r>
                  <a:rPr lang="pl-PL" baseline="-25000"/>
                  <a:t>1</a:t>
                </a:r>
              </a:p>
            </p:txBody>
          </p:sp>
          <p:sp>
            <p:nvSpPr>
              <p:cNvPr id="77836" name="Text Box 12"/>
              <p:cNvSpPr txBox="1">
                <a:spLocks noChangeArrowheads="1"/>
              </p:cNvSpPr>
              <p:nvPr/>
            </p:nvSpPr>
            <p:spPr bwMode="auto">
              <a:xfrm>
                <a:off x="2466" y="2326"/>
                <a:ext cx="319" cy="264"/>
              </a:xfrm>
              <a:prstGeom prst="rect">
                <a:avLst/>
              </a:prstGeom>
              <a:noFill/>
              <a:ln w="9525">
                <a:noFill/>
                <a:prstDash val="lgDash"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pl-PL"/>
                  <a:t>B</a:t>
                </a:r>
                <a:r>
                  <a:rPr lang="pl-PL" baseline="-25000"/>
                  <a:t>1</a:t>
                </a:r>
              </a:p>
            </p:txBody>
          </p:sp>
        </p:grp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3312" y="422"/>
              <a:ext cx="1968" cy="196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38" name="Rectangle 14"/>
            <p:cNvSpPr>
              <a:spLocks noChangeArrowheads="1"/>
            </p:cNvSpPr>
            <p:nvPr/>
          </p:nvSpPr>
          <p:spPr bwMode="auto">
            <a:xfrm>
              <a:off x="1344" y="2390"/>
              <a:ext cx="1968" cy="1642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39" name="Line 15"/>
            <p:cNvSpPr>
              <a:spLocks noChangeShapeType="1"/>
            </p:cNvSpPr>
            <p:nvPr/>
          </p:nvSpPr>
          <p:spPr bwMode="auto">
            <a:xfrm>
              <a:off x="2448" y="1910"/>
              <a:ext cx="0" cy="10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40" name="Line 16"/>
            <p:cNvSpPr>
              <a:spLocks noChangeShapeType="1"/>
            </p:cNvSpPr>
            <p:nvPr/>
          </p:nvSpPr>
          <p:spPr bwMode="auto">
            <a:xfrm>
              <a:off x="2448" y="1094"/>
              <a:ext cx="144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41" name="Line 17"/>
            <p:cNvSpPr>
              <a:spLocks noChangeShapeType="1"/>
            </p:cNvSpPr>
            <p:nvPr/>
          </p:nvSpPr>
          <p:spPr bwMode="auto">
            <a:xfrm>
              <a:off x="2448" y="1910"/>
              <a:ext cx="1968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42" name="Line 18"/>
            <p:cNvSpPr>
              <a:spLocks noChangeShapeType="1"/>
            </p:cNvSpPr>
            <p:nvPr/>
          </p:nvSpPr>
          <p:spPr bwMode="auto">
            <a:xfrm>
              <a:off x="2448" y="1382"/>
              <a:ext cx="2256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43" name="Freeform 19"/>
            <p:cNvSpPr>
              <a:spLocks/>
            </p:cNvSpPr>
            <p:nvPr/>
          </p:nvSpPr>
          <p:spPr bwMode="auto">
            <a:xfrm>
              <a:off x="3888" y="1094"/>
              <a:ext cx="816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288"/>
                </a:cxn>
                <a:cxn ang="0">
                  <a:pos x="528" y="816"/>
                </a:cxn>
                <a:cxn ang="0">
                  <a:pos x="0" y="0"/>
                </a:cxn>
              </a:cxnLst>
              <a:rect l="0" t="0" r="r" b="b"/>
              <a:pathLst>
                <a:path w="816" h="816">
                  <a:moveTo>
                    <a:pt x="0" y="0"/>
                  </a:moveTo>
                  <a:lnTo>
                    <a:pt x="816" y="288"/>
                  </a:lnTo>
                  <a:lnTo>
                    <a:pt x="528" y="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 w="19050" cap="flat" cmpd="sng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44" name="Line 20"/>
            <p:cNvSpPr>
              <a:spLocks noChangeShapeType="1"/>
            </p:cNvSpPr>
            <p:nvPr/>
          </p:nvSpPr>
          <p:spPr bwMode="auto">
            <a:xfrm>
              <a:off x="3888" y="1094"/>
              <a:ext cx="0" cy="129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45" name="Line 21"/>
            <p:cNvSpPr>
              <a:spLocks noChangeShapeType="1"/>
            </p:cNvSpPr>
            <p:nvPr/>
          </p:nvSpPr>
          <p:spPr bwMode="auto">
            <a:xfrm>
              <a:off x="4416" y="1910"/>
              <a:ext cx="0" cy="48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46" name="Line 22"/>
            <p:cNvSpPr>
              <a:spLocks noChangeShapeType="1"/>
            </p:cNvSpPr>
            <p:nvPr/>
          </p:nvSpPr>
          <p:spPr bwMode="auto">
            <a:xfrm>
              <a:off x="4704" y="1382"/>
              <a:ext cx="0" cy="100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47" name="Line 23"/>
            <p:cNvSpPr>
              <a:spLocks noChangeShapeType="1"/>
            </p:cNvSpPr>
            <p:nvPr/>
          </p:nvSpPr>
          <p:spPr bwMode="auto">
            <a:xfrm>
              <a:off x="2448" y="3782"/>
              <a:ext cx="86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48" name="Line 24"/>
            <p:cNvSpPr>
              <a:spLocks noChangeShapeType="1"/>
            </p:cNvSpPr>
            <p:nvPr/>
          </p:nvSpPr>
          <p:spPr bwMode="auto">
            <a:xfrm>
              <a:off x="2448" y="2966"/>
              <a:ext cx="86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49" name="Line 25"/>
            <p:cNvSpPr>
              <a:spLocks noChangeShapeType="1"/>
            </p:cNvSpPr>
            <p:nvPr/>
          </p:nvSpPr>
          <p:spPr bwMode="auto">
            <a:xfrm>
              <a:off x="2448" y="3494"/>
              <a:ext cx="86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50" name="Line 26"/>
            <p:cNvSpPr>
              <a:spLocks noChangeShapeType="1"/>
            </p:cNvSpPr>
            <p:nvPr/>
          </p:nvSpPr>
          <p:spPr bwMode="auto">
            <a:xfrm>
              <a:off x="2448" y="2966"/>
              <a:ext cx="0" cy="81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7851" name="Text Box 27"/>
            <p:cNvSpPr txBox="1">
              <a:spLocks noChangeArrowheads="1"/>
            </p:cNvSpPr>
            <p:nvPr/>
          </p:nvSpPr>
          <p:spPr bwMode="auto">
            <a:xfrm>
              <a:off x="3856" y="91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</a:t>
              </a:r>
              <a:endParaRPr lang="pl-PL"/>
            </a:p>
          </p:txBody>
        </p:sp>
        <p:sp>
          <p:nvSpPr>
            <p:cNvPr id="77852" name="Text Box 28"/>
            <p:cNvSpPr txBox="1">
              <a:spLocks noChangeArrowheads="1"/>
            </p:cNvSpPr>
            <p:nvPr/>
          </p:nvSpPr>
          <p:spPr bwMode="auto">
            <a:xfrm>
              <a:off x="4672" y="1228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3</a:t>
              </a:r>
            </a:p>
          </p:txBody>
        </p:sp>
        <p:sp>
          <p:nvSpPr>
            <p:cNvPr id="77853" name="Text Box 29"/>
            <p:cNvSpPr txBox="1">
              <a:spLocks noChangeArrowheads="1"/>
            </p:cNvSpPr>
            <p:nvPr/>
          </p:nvSpPr>
          <p:spPr bwMode="auto">
            <a:xfrm>
              <a:off x="4176" y="191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  <p:sp>
          <p:nvSpPr>
            <p:cNvPr id="77854" name="Text Box 30"/>
            <p:cNvSpPr txBox="1">
              <a:spLocks noChangeArrowheads="1"/>
            </p:cNvSpPr>
            <p:nvPr/>
          </p:nvSpPr>
          <p:spPr bwMode="auto">
            <a:xfrm>
              <a:off x="2176" y="286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</a:p>
          </p:txBody>
        </p:sp>
        <p:sp>
          <p:nvSpPr>
            <p:cNvPr id="77855" name="Text Box 31"/>
            <p:cNvSpPr txBox="1">
              <a:spLocks noChangeArrowheads="1"/>
            </p:cNvSpPr>
            <p:nvPr/>
          </p:nvSpPr>
          <p:spPr bwMode="auto">
            <a:xfrm>
              <a:off x="2160" y="335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77856" name="Text Box 32"/>
            <p:cNvSpPr txBox="1">
              <a:spLocks noChangeArrowheads="1"/>
            </p:cNvSpPr>
            <p:nvPr/>
          </p:nvSpPr>
          <p:spPr bwMode="auto">
            <a:xfrm>
              <a:off x="2160" y="3686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2</a:t>
              </a:r>
            </a:p>
          </p:txBody>
        </p:sp>
        <p:sp>
          <p:nvSpPr>
            <p:cNvPr id="77857" name="Text Box 33"/>
            <p:cNvSpPr txBox="1">
              <a:spLocks noChangeArrowheads="1"/>
            </p:cNvSpPr>
            <p:nvPr/>
          </p:nvSpPr>
          <p:spPr bwMode="auto">
            <a:xfrm>
              <a:off x="4752" y="51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000"/>
                <a:t>III</a:t>
              </a:r>
              <a:endParaRPr lang="pl-PL" sz="2000" b="0"/>
            </a:p>
          </p:txBody>
        </p:sp>
        <p:sp>
          <p:nvSpPr>
            <p:cNvPr id="77858" name="Text Box 34"/>
            <p:cNvSpPr txBox="1">
              <a:spLocks noChangeArrowheads="1"/>
            </p:cNvSpPr>
            <p:nvPr/>
          </p:nvSpPr>
          <p:spPr bwMode="auto">
            <a:xfrm>
              <a:off x="1488" y="378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000"/>
                <a:t>II</a:t>
              </a:r>
              <a:endParaRPr lang="pl-PL" sz="2000" b="0"/>
            </a:p>
          </p:txBody>
        </p:sp>
      </p:grpSp>
      <p:sp>
        <p:nvSpPr>
          <p:cNvPr id="77859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6172200"/>
            <a:ext cx="457200" cy="381000"/>
          </a:xfrm>
          <a:prstGeom prst="actionButtonForwardNext">
            <a:avLst/>
          </a:prstGeom>
          <a:solidFill>
            <a:srgbClr val="87DE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7860" name="AutoShape 3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172200"/>
            <a:ext cx="381000" cy="381000"/>
          </a:xfrm>
          <a:prstGeom prst="actionButtonReturn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7870" name="Text Box 46"/>
          <p:cNvSpPr txBox="1">
            <a:spLocks noChangeArrowheads="1"/>
          </p:cNvSpPr>
          <p:nvPr/>
        </p:nvSpPr>
        <p:spPr bwMode="auto">
          <a:xfrm>
            <a:off x="3217863" y="217488"/>
            <a:ext cx="3516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Rzuty prostokątne </a:t>
            </a:r>
            <a:r>
              <a:rPr lang="pl-PL" u="sng">
                <a:solidFill>
                  <a:schemeClr val="accent2"/>
                </a:solidFill>
              </a:rPr>
              <a:t>pionowej</a:t>
            </a:r>
            <a:r>
              <a:rPr lang="pl-PL">
                <a:solidFill>
                  <a:schemeClr val="accent2"/>
                </a:solidFill>
              </a:rPr>
              <a:t> figury</a:t>
            </a:r>
            <a:endParaRPr lang="pl-PL"/>
          </a:p>
        </p:txBody>
      </p:sp>
    </p:spTree>
  </p:cSld>
  <p:clrMapOvr>
    <a:masterClrMapping/>
  </p:clrMapOvr>
  <p:transition advClick="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78852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8853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78855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40" cy="384"/>
                <a:chOff x="4656" y="1536"/>
                <a:chExt cx="212" cy="384"/>
              </a:xfrm>
            </p:grpSpPr>
            <p:sp>
              <p:nvSpPr>
                <p:cNvPr id="7885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788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788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78861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78863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78864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78865" name="Freeform 17"/>
          <p:cNvSpPr>
            <a:spLocks/>
          </p:cNvSpPr>
          <p:nvPr/>
        </p:nvSpPr>
        <p:spPr bwMode="auto">
          <a:xfrm>
            <a:off x="2438400" y="1524000"/>
            <a:ext cx="5334000" cy="4114800"/>
          </a:xfrm>
          <a:custGeom>
            <a:avLst/>
            <a:gdLst/>
            <a:ahLst/>
            <a:cxnLst>
              <a:cxn ang="0">
                <a:pos x="2256" y="0"/>
              </a:cxn>
              <a:cxn ang="0">
                <a:pos x="3360" y="2592"/>
              </a:cxn>
              <a:cxn ang="0">
                <a:pos x="1104" y="2592"/>
              </a:cxn>
              <a:cxn ang="0">
                <a:pos x="0" y="0"/>
              </a:cxn>
              <a:cxn ang="0">
                <a:pos x="2256" y="0"/>
              </a:cxn>
            </a:cxnLst>
            <a:rect l="0" t="0" r="r" b="b"/>
            <a:pathLst>
              <a:path w="3360" h="2592">
                <a:moveTo>
                  <a:pt x="2256" y="0"/>
                </a:moveTo>
                <a:lnTo>
                  <a:pt x="3360" y="2592"/>
                </a:lnTo>
                <a:lnTo>
                  <a:pt x="1104" y="2592"/>
                </a:lnTo>
                <a:lnTo>
                  <a:pt x="0" y="0"/>
                </a:lnTo>
                <a:lnTo>
                  <a:pt x="2256" y="0"/>
                </a:lnTo>
                <a:close/>
              </a:path>
            </a:pathLst>
          </a:custGeom>
          <a:solidFill>
            <a:srgbClr val="CCFFFF"/>
          </a:solidFill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733800" y="2308225"/>
            <a:ext cx="2844800" cy="2524125"/>
            <a:chOff x="2352" y="1454"/>
            <a:chExt cx="1792" cy="1590"/>
          </a:xfrm>
        </p:grpSpPr>
        <p:sp>
          <p:nvSpPr>
            <p:cNvPr id="78867" name="Freeform 19"/>
            <p:cNvSpPr>
              <a:spLocks/>
            </p:cNvSpPr>
            <p:nvPr/>
          </p:nvSpPr>
          <p:spPr bwMode="auto">
            <a:xfrm>
              <a:off x="2592" y="1632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0"/>
                </a:cxn>
                <a:cxn ang="0">
                  <a:pos x="1344" y="1200"/>
                </a:cxn>
                <a:cxn ang="0">
                  <a:pos x="528" y="1200"/>
                </a:cxn>
                <a:cxn ang="0">
                  <a:pos x="0" y="0"/>
                </a:cxn>
              </a:cxnLst>
              <a:rect l="0" t="0" r="r" b="b"/>
              <a:pathLst>
                <a:path w="1344" h="1200">
                  <a:moveTo>
                    <a:pt x="0" y="0"/>
                  </a:moveTo>
                  <a:lnTo>
                    <a:pt x="864" y="0"/>
                  </a:lnTo>
                  <a:lnTo>
                    <a:pt x="1344" y="1200"/>
                  </a:lnTo>
                  <a:lnTo>
                    <a:pt x="528" y="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8868" name="Text Box 20"/>
            <p:cNvSpPr txBox="1">
              <a:spLocks noChangeArrowheads="1"/>
            </p:cNvSpPr>
            <p:nvPr/>
          </p:nvSpPr>
          <p:spPr bwMode="auto">
            <a:xfrm>
              <a:off x="2352" y="1536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</a:p>
          </p:txBody>
        </p:sp>
        <p:sp>
          <p:nvSpPr>
            <p:cNvPr id="78869" name="Text Box 21"/>
            <p:cNvSpPr txBox="1">
              <a:spLocks noChangeArrowheads="1"/>
            </p:cNvSpPr>
            <p:nvPr/>
          </p:nvSpPr>
          <p:spPr bwMode="auto">
            <a:xfrm>
              <a:off x="3424" y="1454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</a:p>
          </p:txBody>
        </p:sp>
        <p:sp>
          <p:nvSpPr>
            <p:cNvPr id="78870" name="Text Box 22"/>
            <p:cNvSpPr txBox="1">
              <a:spLocks noChangeArrowheads="1"/>
            </p:cNvSpPr>
            <p:nvPr/>
          </p:nvSpPr>
          <p:spPr bwMode="auto">
            <a:xfrm>
              <a:off x="2928" y="2832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D</a:t>
              </a:r>
            </a:p>
          </p:txBody>
        </p:sp>
        <p:sp>
          <p:nvSpPr>
            <p:cNvPr id="78871" name="Text Box 23"/>
            <p:cNvSpPr txBox="1">
              <a:spLocks noChangeArrowheads="1"/>
            </p:cNvSpPr>
            <p:nvPr/>
          </p:nvSpPr>
          <p:spPr bwMode="auto">
            <a:xfrm>
              <a:off x="3936" y="2832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</a:p>
          </p:txBody>
        </p:sp>
      </p:grp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147638" y="5538788"/>
            <a:ext cx="27162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Rzutowanie </a:t>
            </a:r>
            <a:r>
              <a:rPr lang="pl-PL" u="sng">
                <a:solidFill>
                  <a:schemeClr val="accent2"/>
                </a:solidFill>
              </a:rPr>
              <a:t>ukośnej </a:t>
            </a:r>
            <a:r>
              <a:rPr lang="pl-PL">
                <a:solidFill>
                  <a:schemeClr val="accent2"/>
                </a:solidFill>
              </a:rPr>
              <a:t>figury</a:t>
            </a:r>
            <a:endParaRPr lang="pl-PL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5" grpId="0" animBg="1"/>
      <p:bldP spid="78879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80900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0901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74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80903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40" cy="384"/>
                <a:chOff x="4656" y="1536"/>
                <a:chExt cx="212" cy="384"/>
              </a:xfrm>
            </p:grpSpPr>
            <p:sp>
              <p:nvSpPr>
                <p:cNvPr id="8090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8090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8090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73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80909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80911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0912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80913" name="AutoShape 17"/>
          <p:cNvSpPr>
            <a:spLocks noChangeArrowheads="1"/>
          </p:cNvSpPr>
          <p:nvPr/>
        </p:nvSpPr>
        <p:spPr bwMode="auto">
          <a:xfrm>
            <a:off x="1600200" y="32766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80915" name="AutoShape 19"/>
          <p:cNvSpPr>
            <a:spLocks noChangeArrowheads="1"/>
          </p:cNvSpPr>
          <p:nvPr/>
        </p:nvSpPr>
        <p:spPr bwMode="auto">
          <a:xfrm rot="5400000">
            <a:off x="3848100" y="8763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3505200" y="4591050"/>
            <a:ext cx="2819400" cy="1447800"/>
            <a:chOff x="2208" y="2880"/>
            <a:chExt cx="1776" cy="912"/>
          </a:xfrm>
        </p:grpSpPr>
        <p:sp>
          <p:nvSpPr>
            <p:cNvPr id="80917" name="Line 21"/>
            <p:cNvSpPr>
              <a:spLocks noChangeShapeType="1"/>
            </p:cNvSpPr>
            <p:nvPr/>
          </p:nvSpPr>
          <p:spPr bwMode="auto">
            <a:xfrm>
              <a:off x="2208" y="288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18" name="Line 22"/>
            <p:cNvSpPr>
              <a:spLocks noChangeShapeType="1"/>
            </p:cNvSpPr>
            <p:nvPr/>
          </p:nvSpPr>
          <p:spPr bwMode="auto">
            <a:xfrm>
              <a:off x="3072" y="288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505200" y="3048000"/>
            <a:ext cx="1371600" cy="1524000"/>
            <a:chOff x="2208" y="1920"/>
            <a:chExt cx="864" cy="960"/>
          </a:xfrm>
        </p:grpSpPr>
        <p:sp>
          <p:nvSpPr>
            <p:cNvPr id="80920" name="Line 24"/>
            <p:cNvSpPr>
              <a:spLocks noChangeShapeType="1"/>
            </p:cNvSpPr>
            <p:nvPr/>
          </p:nvSpPr>
          <p:spPr bwMode="auto">
            <a:xfrm>
              <a:off x="3072" y="1968"/>
              <a:ext cx="0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21" name="Line 25"/>
            <p:cNvSpPr>
              <a:spLocks noChangeShapeType="1"/>
            </p:cNvSpPr>
            <p:nvPr/>
          </p:nvSpPr>
          <p:spPr bwMode="auto">
            <a:xfrm>
              <a:off x="2208" y="1920"/>
              <a:ext cx="0" cy="96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410200" y="2609850"/>
            <a:ext cx="2057400" cy="1905000"/>
            <a:chOff x="3408" y="1632"/>
            <a:chExt cx="1296" cy="1200"/>
          </a:xfrm>
        </p:grpSpPr>
        <p:sp>
          <p:nvSpPr>
            <p:cNvPr id="80923" name="Line 27"/>
            <p:cNvSpPr>
              <a:spLocks noChangeShapeType="1"/>
            </p:cNvSpPr>
            <p:nvPr/>
          </p:nvSpPr>
          <p:spPr bwMode="auto">
            <a:xfrm>
              <a:off x="3408" y="1632"/>
              <a:ext cx="76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24" name="Line 28"/>
            <p:cNvSpPr>
              <a:spLocks noChangeShapeType="1"/>
            </p:cNvSpPr>
            <p:nvPr/>
          </p:nvSpPr>
          <p:spPr bwMode="auto">
            <a:xfrm>
              <a:off x="3936" y="2832"/>
              <a:ext cx="76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5410200" y="5200650"/>
            <a:ext cx="2057400" cy="838200"/>
            <a:chOff x="3408" y="3264"/>
            <a:chExt cx="1296" cy="528"/>
          </a:xfrm>
        </p:grpSpPr>
        <p:sp>
          <p:nvSpPr>
            <p:cNvPr id="80926" name="Line 30"/>
            <p:cNvSpPr>
              <a:spLocks noChangeShapeType="1"/>
            </p:cNvSpPr>
            <p:nvPr/>
          </p:nvSpPr>
          <p:spPr bwMode="auto">
            <a:xfrm>
              <a:off x="3408" y="3264"/>
              <a:ext cx="76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27" name="Line 31"/>
            <p:cNvSpPr>
              <a:spLocks noChangeShapeType="1"/>
            </p:cNvSpPr>
            <p:nvPr/>
          </p:nvSpPr>
          <p:spPr bwMode="auto">
            <a:xfrm>
              <a:off x="3936" y="3792"/>
              <a:ext cx="76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6629400" y="2609850"/>
            <a:ext cx="838200" cy="3429000"/>
            <a:chOff x="4176" y="1632"/>
            <a:chExt cx="528" cy="2160"/>
          </a:xfrm>
        </p:grpSpPr>
        <p:sp>
          <p:nvSpPr>
            <p:cNvPr id="80929" name="Line 33"/>
            <p:cNvSpPr>
              <a:spLocks noChangeShapeType="1"/>
            </p:cNvSpPr>
            <p:nvPr/>
          </p:nvSpPr>
          <p:spPr bwMode="auto">
            <a:xfrm>
              <a:off x="4704" y="2832"/>
              <a:ext cx="0" cy="96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30" name="Line 34"/>
            <p:cNvSpPr>
              <a:spLocks noChangeShapeType="1"/>
            </p:cNvSpPr>
            <p:nvPr/>
          </p:nvSpPr>
          <p:spPr bwMode="auto">
            <a:xfrm>
              <a:off x="4176" y="1632"/>
              <a:ext cx="0" cy="16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0931" name="Freeform 35"/>
          <p:cNvSpPr>
            <a:spLocks/>
          </p:cNvSpPr>
          <p:nvPr/>
        </p:nvSpPr>
        <p:spPr bwMode="auto">
          <a:xfrm>
            <a:off x="3505200" y="1981200"/>
            <a:ext cx="1371600" cy="10668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864" y="672"/>
              </a:cxn>
              <a:cxn ang="0">
                <a:pos x="864" y="0"/>
              </a:cxn>
              <a:cxn ang="0">
                <a:pos x="0" y="0"/>
              </a:cxn>
              <a:cxn ang="0">
                <a:pos x="0" y="672"/>
              </a:cxn>
            </a:cxnLst>
            <a:rect l="0" t="0" r="r" b="b"/>
            <a:pathLst>
              <a:path w="864" h="672">
                <a:moveTo>
                  <a:pt x="0" y="672"/>
                </a:moveTo>
                <a:lnTo>
                  <a:pt x="864" y="672"/>
                </a:lnTo>
                <a:lnTo>
                  <a:pt x="864" y="0"/>
                </a:lnTo>
                <a:lnTo>
                  <a:pt x="0" y="0"/>
                </a:lnTo>
                <a:lnTo>
                  <a:pt x="0" y="672"/>
                </a:lnTo>
                <a:close/>
              </a:path>
            </a:pathLst>
          </a:custGeom>
          <a:solidFill>
            <a:srgbClr val="339966"/>
          </a:solidFill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>
            <a:off x="6629400" y="2590800"/>
            <a:ext cx="838200" cy="1905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4876800" y="2000250"/>
            <a:ext cx="1143000" cy="1066800"/>
            <a:chOff x="3072" y="1248"/>
            <a:chExt cx="720" cy="672"/>
          </a:xfrm>
        </p:grpSpPr>
        <p:sp>
          <p:nvSpPr>
            <p:cNvPr id="80934" name="Line 38"/>
            <p:cNvSpPr>
              <a:spLocks noChangeShapeType="1"/>
            </p:cNvSpPr>
            <p:nvPr/>
          </p:nvSpPr>
          <p:spPr bwMode="auto">
            <a:xfrm>
              <a:off x="3072" y="1248"/>
              <a:ext cx="72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35" name="Line 39"/>
            <p:cNvSpPr>
              <a:spLocks noChangeShapeType="1"/>
            </p:cNvSpPr>
            <p:nvPr/>
          </p:nvSpPr>
          <p:spPr bwMode="auto">
            <a:xfrm>
              <a:off x="3072" y="1920"/>
              <a:ext cx="72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6019800" y="2000250"/>
            <a:ext cx="1447800" cy="2514600"/>
            <a:chOff x="3792" y="1248"/>
            <a:chExt cx="912" cy="1584"/>
          </a:xfrm>
        </p:grpSpPr>
        <p:sp>
          <p:nvSpPr>
            <p:cNvPr id="80937" name="Line 41"/>
            <p:cNvSpPr>
              <a:spLocks noChangeShapeType="1"/>
            </p:cNvSpPr>
            <p:nvPr/>
          </p:nvSpPr>
          <p:spPr bwMode="auto">
            <a:xfrm>
              <a:off x="3792" y="1248"/>
              <a:ext cx="384" cy="38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38" name="Line 42"/>
            <p:cNvSpPr>
              <a:spLocks noChangeShapeType="1"/>
            </p:cNvSpPr>
            <p:nvPr/>
          </p:nvSpPr>
          <p:spPr bwMode="auto">
            <a:xfrm>
              <a:off x="3792" y="192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3111500" y="1698625"/>
            <a:ext cx="2046288" cy="1517650"/>
            <a:chOff x="1960" y="1070"/>
            <a:chExt cx="1289" cy="956"/>
          </a:xfrm>
        </p:grpSpPr>
        <p:sp>
          <p:nvSpPr>
            <p:cNvPr id="80940" name="Text Box 44"/>
            <p:cNvSpPr txBox="1">
              <a:spLocks noChangeArrowheads="1"/>
            </p:cNvSpPr>
            <p:nvPr/>
          </p:nvSpPr>
          <p:spPr bwMode="auto">
            <a:xfrm>
              <a:off x="2008" y="109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80941" name="Text Box 45"/>
            <p:cNvSpPr txBox="1">
              <a:spLocks noChangeArrowheads="1"/>
            </p:cNvSpPr>
            <p:nvPr/>
          </p:nvSpPr>
          <p:spPr bwMode="auto">
            <a:xfrm>
              <a:off x="1960" y="181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D</a:t>
              </a:r>
              <a:r>
                <a:rPr lang="pl-PL" baseline="-25000"/>
                <a:t>1</a:t>
              </a:r>
            </a:p>
          </p:txBody>
        </p:sp>
        <p:sp>
          <p:nvSpPr>
            <p:cNvPr id="80942" name="Text Box 46"/>
            <p:cNvSpPr txBox="1">
              <a:spLocks noChangeArrowheads="1"/>
            </p:cNvSpPr>
            <p:nvPr/>
          </p:nvSpPr>
          <p:spPr bwMode="auto">
            <a:xfrm>
              <a:off x="2992" y="107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3797300" y="5127625"/>
            <a:ext cx="2732088" cy="1212850"/>
            <a:chOff x="2392" y="3230"/>
            <a:chExt cx="1721" cy="764"/>
          </a:xfrm>
        </p:grpSpPr>
        <p:sp>
          <p:nvSpPr>
            <p:cNvPr id="80944" name="Text Box 48"/>
            <p:cNvSpPr txBox="1">
              <a:spLocks noChangeArrowheads="1"/>
            </p:cNvSpPr>
            <p:nvPr/>
          </p:nvSpPr>
          <p:spPr bwMode="auto">
            <a:xfrm>
              <a:off x="2392" y="325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</a:p>
          </p:txBody>
        </p:sp>
        <p:sp>
          <p:nvSpPr>
            <p:cNvPr id="80945" name="Text Box 49"/>
            <p:cNvSpPr txBox="1">
              <a:spLocks noChangeArrowheads="1"/>
            </p:cNvSpPr>
            <p:nvPr/>
          </p:nvSpPr>
          <p:spPr bwMode="auto">
            <a:xfrm>
              <a:off x="2920" y="378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D</a:t>
              </a:r>
              <a:r>
                <a:rPr lang="pl-PL" baseline="-25000"/>
                <a:t>2</a:t>
              </a:r>
            </a:p>
          </p:txBody>
        </p:sp>
        <p:sp>
          <p:nvSpPr>
            <p:cNvPr id="80946" name="Text Box 50"/>
            <p:cNvSpPr txBox="1">
              <a:spLocks noChangeArrowheads="1"/>
            </p:cNvSpPr>
            <p:nvPr/>
          </p:nvSpPr>
          <p:spPr bwMode="auto">
            <a:xfrm>
              <a:off x="3856" y="378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2</a:t>
              </a:r>
            </a:p>
          </p:txBody>
        </p:sp>
        <p:sp>
          <p:nvSpPr>
            <p:cNvPr id="80947" name="Text Box 51"/>
            <p:cNvSpPr txBox="1">
              <a:spLocks noChangeArrowheads="1"/>
            </p:cNvSpPr>
            <p:nvPr/>
          </p:nvSpPr>
          <p:spPr bwMode="auto">
            <a:xfrm>
              <a:off x="3568" y="323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6629400" y="2362200"/>
            <a:ext cx="1365250" cy="2073275"/>
            <a:chOff x="4176" y="1488"/>
            <a:chExt cx="860" cy="1306"/>
          </a:xfrm>
        </p:grpSpPr>
        <p:sp>
          <p:nvSpPr>
            <p:cNvPr id="80949" name="Text Box 53"/>
            <p:cNvSpPr txBox="1">
              <a:spLocks noChangeArrowheads="1"/>
            </p:cNvSpPr>
            <p:nvPr/>
          </p:nvSpPr>
          <p:spPr bwMode="auto">
            <a:xfrm>
              <a:off x="4176" y="1488"/>
              <a:ext cx="422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 </a:t>
              </a:r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  <p:sp>
          <p:nvSpPr>
            <p:cNvPr id="80950" name="Text Box 54"/>
            <p:cNvSpPr txBox="1">
              <a:spLocks noChangeArrowheads="1"/>
            </p:cNvSpPr>
            <p:nvPr/>
          </p:nvSpPr>
          <p:spPr bwMode="auto">
            <a:xfrm>
              <a:off x="4614" y="2582"/>
              <a:ext cx="422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3 </a:t>
              </a:r>
              <a:r>
                <a:rPr lang="pl-PL"/>
                <a:t>D</a:t>
              </a:r>
              <a:r>
                <a:rPr lang="pl-PL" baseline="-25000"/>
                <a:t>3</a:t>
              </a:r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3505200" y="2000250"/>
            <a:ext cx="2743200" cy="2514600"/>
            <a:chOff x="2208" y="1248"/>
            <a:chExt cx="1728" cy="1584"/>
          </a:xfrm>
        </p:grpSpPr>
        <p:sp>
          <p:nvSpPr>
            <p:cNvPr id="80952" name="Line 56"/>
            <p:cNvSpPr>
              <a:spLocks noChangeShapeType="1"/>
            </p:cNvSpPr>
            <p:nvPr/>
          </p:nvSpPr>
          <p:spPr bwMode="auto">
            <a:xfrm>
              <a:off x="2208" y="192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53" name="Line 57"/>
            <p:cNvSpPr>
              <a:spLocks noChangeShapeType="1"/>
            </p:cNvSpPr>
            <p:nvPr/>
          </p:nvSpPr>
          <p:spPr bwMode="auto">
            <a:xfrm>
              <a:off x="3072" y="1248"/>
              <a:ext cx="384" cy="38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54" name="Line 58"/>
            <p:cNvSpPr>
              <a:spLocks noChangeShapeType="1"/>
            </p:cNvSpPr>
            <p:nvPr/>
          </p:nvSpPr>
          <p:spPr bwMode="auto">
            <a:xfrm>
              <a:off x="2208" y="1248"/>
              <a:ext cx="384" cy="38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55" name="Line 59"/>
            <p:cNvSpPr>
              <a:spLocks noChangeShapeType="1"/>
            </p:cNvSpPr>
            <p:nvPr/>
          </p:nvSpPr>
          <p:spPr bwMode="auto">
            <a:xfrm>
              <a:off x="3072" y="1920"/>
              <a:ext cx="864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0956" name="Freeform 60"/>
          <p:cNvSpPr>
            <a:spLocks/>
          </p:cNvSpPr>
          <p:nvPr/>
        </p:nvSpPr>
        <p:spPr bwMode="auto">
          <a:xfrm>
            <a:off x="4114800" y="5181600"/>
            <a:ext cx="22098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0"/>
              </a:cxn>
              <a:cxn ang="0">
                <a:pos x="1392" y="528"/>
              </a:cxn>
              <a:cxn ang="0">
                <a:pos x="528" y="528"/>
              </a:cxn>
              <a:cxn ang="0">
                <a:pos x="0" y="0"/>
              </a:cxn>
            </a:cxnLst>
            <a:rect l="0" t="0" r="r" b="b"/>
            <a:pathLst>
              <a:path w="1392" h="528">
                <a:moveTo>
                  <a:pt x="0" y="0"/>
                </a:moveTo>
                <a:lnTo>
                  <a:pt x="864" y="0"/>
                </a:lnTo>
                <a:lnTo>
                  <a:pt x="1392" y="528"/>
                </a:lnTo>
                <a:lnTo>
                  <a:pt x="528" y="528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9" name="Group 61"/>
          <p:cNvGrpSpPr>
            <a:grpSpLocks/>
          </p:cNvGrpSpPr>
          <p:nvPr/>
        </p:nvGrpSpPr>
        <p:grpSpPr bwMode="auto">
          <a:xfrm>
            <a:off x="4114800" y="2609850"/>
            <a:ext cx="2133600" cy="3429000"/>
            <a:chOff x="2592" y="1632"/>
            <a:chExt cx="1344" cy="2160"/>
          </a:xfrm>
        </p:grpSpPr>
        <p:sp>
          <p:nvSpPr>
            <p:cNvPr id="80958" name="Line 62"/>
            <p:cNvSpPr>
              <a:spLocks noChangeShapeType="1"/>
            </p:cNvSpPr>
            <p:nvPr/>
          </p:nvSpPr>
          <p:spPr bwMode="auto">
            <a:xfrm>
              <a:off x="3936" y="2832"/>
              <a:ext cx="0" cy="96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59" name="Line 63"/>
            <p:cNvSpPr>
              <a:spLocks noChangeShapeType="1"/>
            </p:cNvSpPr>
            <p:nvPr/>
          </p:nvSpPr>
          <p:spPr bwMode="auto">
            <a:xfrm>
              <a:off x="3456" y="1632"/>
              <a:ext cx="0" cy="16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60" name="Line 64"/>
            <p:cNvSpPr>
              <a:spLocks noChangeShapeType="1"/>
            </p:cNvSpPr>
            <p:nvPr/>
          </p:nvSpPr>
          <p:spPr bwMode="auto">
            <a:xfrm>
              <a:off x="2592" y="1632"/>
              <a:ext cx="0" cy="16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61" name="Line 65"/>
            <p:cNvSpPr>
              <a:spLocks noChangeShapeType="1"/>
            </p:cNvSpPr>
            <p:nvPr/>
          </p:nvSpPr>
          <p:spPr bwMode="auto">
            <a:xfrm>
              <a:off x="3120" y="2832"/>
              <a:ext cx="0" cy="96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" name="Group 72"/>
          <p:cNvGrpSpPr>
            <a:grpSpLocks/>
          </p:cNvGrpSpPr>
          <p:nvPr/>
        </p:nvGrpSpPr>
        <p:grpSpPr bwMode="auto">
          <a:xfrm>
            <a:off x="3733800" y="2286000"/>
            <a:ext cx="2844800" cy="2524125"/>
            <a:chOff x="2352" y="1440"/>
            <a:chExt cx="1792" cy="1590"/>
          </a:xfrm>
        </p:grpSpPr>
        <p:sp>
          <p:nvSpPr>
            <p:cNvPr id="80963" name="Freeform 67"/>
            <p:cNvSpPr>
              <a:spLocks/>
            </p:cNvSpPr>
            <p:nvPr/>
          </p:nvSpPr>
          <p:spPr bwMode="auto">
            <a:xfrm>
              <a:off x="2592" y="1618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0"/>
                </a:cxn>
                <a:cxn ang="0">
                  <a:pos x="1344" y="1200"/>
                </a:cxn>
                <a:cxn ang="0">
                  <a:pos x="528" y="1200"/>
                </a:cxn>
                <a:cxn ang="0">
                  <a:pos x="0" y="0"/>
                </a:cxn>
              </a:cxnLst>
              <a:rect l="0" t="0" r="r" b="b"/>
              <a:pathLst>
                <a:path w="1344" h="1200">
                  <a:moveTo>
                    <a:pt x="0" y="0"/>
                  </a:moveTo>
                  <a:lnTo>
                    <a:pt x="864" y="0"/>
                  </a:lnTo>
                  <a:lnTo>
                    <a:pt x="1344" y="1200"/>
                  </a:lnTo>
                  <a:lnTo>
                    <a:pt x="528" y="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964" name="Text Box 68"/>
            <p:cNvSpPr txBox="1">
              <a:spLocks noChangeArrowheads="1"/>
            </p:cNvSpPr>
            <p:nvPr/>
          </p:nvSpPr>
          <p:spPr bwMode="auto">
            <a:xfrm>
              <a:off x="2352" y="1522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</a:p>
          </p:txBody>
        </p:sp>
        <p:sp>
          <p:nvSpPr>
            <p:cNvPr id="80965" name="Text Box 69"/>
            <p:cNvSpPr txBox="1">
              <a:spLocks noChangeArrowheads="1"/>
            </p:cNvSpPr>
            <p:nvPr/>
          </p:nvSpPr>
          <p:spPr bwMode="auto">
            <a:xfrm>
              <a:off x="3424" y="1440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</a:p>
          </p:txBody>
        </p:sp>
        <p:sp>
          <p:nvSpPr>
            <p:cNvPr id="80966" name="Text Box 70"/>
            <p:cNvSpPr txBox="1">
              <a:spLocks noChangeArrowheads="1"/>
            </p:cNvSpPr>
            <p:nvPr/>
          </p:nvSpPr>
          <p:spPr bwMode="auto">
            <a:xfrm>
              <a:off x="2928" y="2818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D</a:t>
              </a:r>
            </a:p>
          </p:txBody>
        </p:sp>
        <p:sp>
          <p:nvSpPr>
            <p:cNvPr id="80967" name="Text Box 71"/>
            <p:cNvSpPr txBox="1">
              <a:spLocks noChangeArrowheads="1"/>
            </p:cNvSpPr>
            <p:nvPr/>
          </p:nvSpPr>
          <p:spPr bwMode="auto">
            <a:xfrm>
              <a:off x="3936" y="2818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</a:p>
          </p:txBody>
        </p:sp>
      </p:grpSp>
      <p:sp>
        <p:nvSpPr>
          <p:cNvPr id="80914" name="AutoShape 18"/>
          <p:cNvSpPr>
            <a:spLocks noChangeArrowheads="1"/>
          </p:cNvSpPr>
          <p:nvPr/>
        </p:nvSpPr>
        <p:spPr bwMode="auto">
          <a:xfrm rot="13532925">
            <a:off x="6057900" y="49911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FF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3" grpId="0" animBg="1"/>
      <p:bldP spid="80915" grpId="0" animBg="1"/>
      <p:bldP spid="80931" grpId="0" animBg="1"/>
      <p:bldP spid="80932" grpId="0" animBg="1"/>
      <p:bldP spid="80956" grpId="0" animBg="1"/>
      <p:bldP spid="8091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81924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1925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70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81927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40" cy="384"/>
                <a:chOff x="4656" y="1536"/>
                <a:chExt cx="212" cy="384"/>
              </a:xfrm>
            </p:grpSpPr>
            <p:sp>
              <p:nvSpPr>
                <p:cNvPr id="8192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8193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819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81933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81935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1936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3505200" y="4572000"/>
            <a:ext cx="2819400" cy="1447800"/>
            <a:chOff x="2208" y="2880"/>
            <a:chExt cx="1776" cy="912"/>
          </a:xfrm>
        </p:grpSpPr>
        <p:sp>
          <p:nvSpPr>
            <p:cNvPr id="81938" name="Line 18"/>
            <p:cNvSpPr>
              <a:spLocks noChangeShapeType="1"/>
            </p:cNvSpPr>
            <p:nvPr/>
          </p:nvSpPr>
          <p:spPr bwMode="auto">
            <a:xfrm>
              <a:off x="2208" y="288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39" name="Line 19"/>
            <p:cNvSpPr>
              <a:spLocks noChangeShapeType="1"/>
            </p:cNvSpPr>
            <p:nvPr/>
          </p:nvSpPr>
          <p:spPr bwMode="auto">
            <a:xfrm>
              <a:off x="3072" y="288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3505200" y="3048000"/>
            <a:ext cx="1371600" cy="1524000"/>
            <a:chOff x="2208" y="1920"/>
            <a:chExt cx="864" cy="960"/>
          </a:xfrm>
        </p:grpSpPr>
        <p:sp>
          <p:nvSpPr>
            <p:cNvPr id="81941" name="Line 21"/>
            <p:cNvSpPr>
              <a:spLocks noChangeShapeType="1"/>
            </p:cNvSpPr>
            <p:nvPr/>
          </p:nvSpPr>
          <p:spPr bwMode="auto">
            <a:xfrm>
              <a:off x="3072" y="1968"/>
              <a:ext cx="0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42" name="Line 22"/>
            <p:cNvSpPr>
              <a:spLocks noChangeShapeType="1"/>
            </p:cNvSpPr>
            <p:nvPr/>
          </p:nvSpPr>
          <p:spPr bwMode="auto">
            <a:xfrm>
              <a:off x="2208" y="1920"/>
              <a:ext cx="0" cy="96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5410200" y="2590800"/>
            <a:ext cx="2057400" cy="1905000"/>
            <a:chOff x="3408" y="1632"/>
            <a:chExt cx="1296" cy="1200"/>
          </a:xfrm>
        </p:grpSpPr>
        <p:sp>
          <p:nvSpPr>
            <p:cNvPr id="81944" name="Line 24"/>
            <p:cNvSpPr>
              <a:spLocks noChangeShapeType="1"/>
            </p:cNvSpPr>
            <p:nvPr/>
          </p:nvSpPr>
          <p:spPr bwMode="auto">
            <a:xfrm>
              <a:off x="3408" y="1632"/>
              <a:ext cx="76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45" name="Line 25"/>
            <p:cNvSpPr>
              <a:spLocks noChangeShapeType="1"/>
            </p:cNvSpPr>
            <p:nvPr/>
          </p:nvSpPr>
          <p:spPr bwMode="auto">
            <a:xfrm>
              <a:off x="3936" y="2832"/>
              <a:ext cx="76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5410200" y="5181600"/>
            <a:ext cx="2057400" cy="838200"/>
            <a:chOff x="3408" y="3264"/>
            <a:chExt cx="1296" cy="528"/>
          </a:xfrm>
        </p:grpSpPr>
        <p:sp>
          <p:nvSpPr>
            <p:cNvPr id="81947" name="Line 27"/>
            <p:cNvSpPr>
              <a:spLocks noChangeShapeType="1"/>
            </p:cNvSpPr>
            <p:nvPr/>
          </p:nvSpPr>
          <p:spPr bwMode="auto">
            <a:xfrm>
              <a:off x="3408" y="3264"/>
              <a:ext cx="76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auto">
            <a:xfrm>
              <a:off x="3936" y="3792"/>
              <a:ext cx="76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6629400" y="2590800"/>
            <a:ext cx="838200" cy="3429000"/>
            <a:chOff x="4176" y="1632"/>
            <a:chExt cx="528" cy="2160"/>
          </a:xfrm>
        </p:grpSpPr>
        <p:sp>
          <p:nvSpPr>
            <p:cNvPr id="81950" name="Line 30"/>
            <p:cNvSpPr>
              <a:spLocks noChangeShapeType="1"/>
            </p:cNvSpPr>
            <p:nvPr/>
          </p:nvSpPr>
          <p:spPr bwMode="auto">
            <a:xfrm>
              <a:off x="4704" y="2832"/>
              <a:ext cx="0" cy="96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51" name="Line 31"/>
            <p:cNvSpPr>
              <a:spLocks noChangeShapeType="1"/>
            </p:cNvSpPr>
            <p:nvPr/>
          </p:nvSpPr>
          <p:spPr bwMode="auto">
            <a:xfrm>
              <a:off x="4176" y="1632"/>
              <a:ext cx="0" cy="16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1952" name="Freeform 32"/>
          <p:cNvSpPr>
            <a:spLocks/>
          </p:cNvSpPr>
          <p:nvPr/>
        </p:nvSpPr>
        <p:spPr bwMode="auto">
          <a:xfrm>
            <a:off x="3505200" y="1981200"/>
            <a:ext cx="1371600" cy="10668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864" y="672"/>
              </a:cxn>
              <a:cxn ang="0">
                <a:pos x="864" y="0"/>
              </a:cxn>
              <a:cxn ang="0">
                <a:pos x="0" y="0"/>
              </a:cxn>
              <a:cxn ang="0">
                <a:pos x="0" y="672"/>
              </a:cxn>
            </a:cxnLst>
            <a:rect l="0" t="0" r="r" b="b"/>
            <a:pathLst>
              <a:path w="864" h="672">
                <a:moveTo>
                  <a:pt x="0" y="672"/>
                </a:moveTo>
                <a:lnTo>
                  <a:pt x="864" y="672"/>
                </a:lnTo>
                <a:lnTo>
                  <a:pt x="864" y="0"/>
                </a:lnTo>
                <a:lnTo>
                  <a:pt x="0" y="0"/>
                </a:lnTo>
                <a:lnTo>
                  <a:pt x="0" y="672"/>
                </a:lnTo>
                <a:close/>
              </a:path>
            </a:pathLst>
          </a:custGeom>
          <a:solidFill>
            <a:srgbClr val="339966"/>
          </a:solidFill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1953" name="Line 33"/>
          <p:cNvSpPr>
            <a:spLocks noChangeShapeType="1"/>
          </p:cNvSpPr>
          <p:nvPr/>
        </p:nvSpPr>
        <p:spPr bwMode="auto">
          <a:xfrm>
            <a:off x="6629400" y="2590800"/>
            <a:ext cx="838200" cy="1905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4876800" y="1981200"/>
            <a:ext cx="1143000" cy="1066800"/>
            <a:chOff x="3072" y="1248"/>
            <a:chExt cx="720" cy="672"/>
          </a:xfrm>
        </p:grpSpPr>
        <p:sp>
          <p:nvSpPr>
            <p:cNvPr id="81955" name="Line 35"/>
            <p:cNvSpPr>
              <a:spLocks noChangeShapeType="1"/>
            </p:cNvSpPr>
            <p:nvPr/>
          </p:nvSpPr>
          <p:spPr bwMode="auto">
            <a:xfrm>
              <a:off x="3072" y="1248"/>
              <a:ext cx="72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56" name="Line 36"/>
            <p:cNvSpPr>
              <a:spLocks noChangeShapeType="1"/>
            </p:cNvSpPr>
            <p:nvPr/>
          </p:nvSpPr>
          <p:spPr bwMode="auto">
            <a:xfrm>
              <a:off x="3072" y="1920"/>
              <a:ext cx="72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6019800" y="1981200"/>
            <a:ext cx="1447800" cy="2514600"/>
            <a:chOff x="3792" y="1248"/>
            <a:chExt cx="912" cy="1584"/>
          </a:xfrm>
        </p:grpSpPr>
        <p:sp>
          <p:nvSpPr>
            <p:cNvPr id="81958" name="Line 38"/>
            <p:cNvSpPr>
              <a:spLocks noChangeShapeType="1"/>
            </p:cNvSpPr>
            <p:nvPr/>
          </p:nvSpPr>
          <p:spPr bwMode="auto">
            <a:xfrm>
              <a:off x="3792" y="1248"/>
              <a:ext cx="384" cy="38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59" name="Line 39"/>
            <p:cNvSpPr>
              <a:spLocks noChangeShapeType="1"/>
            </p:cNvSpPr>
            <p:nvPr/>
          </p:nvSpPr>
          <p:spPr bwMode="auto">
            <a:xfrm>
              <a:off x="3792" y="192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3111500" y="1698625"/>
            <a:ext cx="2046288" cy="1517650"/>
            <a:chOff x="1960" y="1070"/>
            <a:chExt cx="1289" cy="956"/>
          </a:xfrm>
        </p:grpSpPr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2008" y="109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81962" name="Text Box 42"/>
            <p:cNvSpPr txBox="1">
              <a:spLocks noChangeArrowheads="1"/>
            </p:cNvSpPr>
            <p:nvPr/>
          </p:nvSpPr>
          <p:spPr bwMode="auto">
            <a:xfrm>
              <a:off x="1960" y="181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D</a:t>
              </a:r>
              <a:r>
                <a:rPr lang="pl-PL" baseline="-25000"/>
                <a:t>1</a:t>
              </a:r>
            </a:p>
          </p:txBody>
        </p:sp>
        <p:sp>
          <p:nvSpPr>
            <p:cNvPr id="81963" name="Text Box 43"/>
            <p:cNvSpPr txBox="1">
              <a:spLocks noChangeArrowheads="1"/>
            </p:cNvSpPr>
            <p:nvPr/>
          </p:nvSpPr>
          <p:spPr bwMode="auto">
            <a:xfrm>
              <a:off x="2992" y="107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3797300" y="5127625"/>
            <a:ext cx="2732088" cy="1212850"/>
            <a:chOff x="2392" y="3230"/>
            <a:chExt cx="1721" cy="764"/>
          </a:xfrm>
        </p:grpSpPr>
        <p:sp>
          <p:nvSpPr>
            <p:cNvPr id="81965" name="Text Box 45"/>
            <p:cNvSpPr txBox="1">
              <a:spLocks noChangeArrowheads="1"/>
            </p:cNvSpPr>
            <p:nvPr/>
          </p:nvSpPr>
          <p:spPr bwMode="auto">
            <a:xfrm>
              <a:off x="2392" y="325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</a:p>
          </p:txBody>
        </p:sp>
        <p:sp>
          <p:nvSpPr>
            <p:cNvPr id="81966" name="Text Box 46"/>
            <p:cNvSpPr txBox="1">
              <a:spLocks noChangeArrowheads="1"/>
            </p:cNvSpPr>
            <p:nvPr/>
          </p:nvSpPr>
          <p:spPr bwMode="auto">
            <a:xfrm>
              <a:off x="2920" y="378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D</a:t>
              </a:r>
              <a:r>
                <a:rPr lang="pl-PL" baseline="-25000"/>
                <a:t>2</a:t>
              </a:r>
            </a:p>
          </p:txBody>
        </p:sp>
        <p:sp>
          <p:nvSpPr>
            <p:cNvPr id="81967" name="Text Box 47"/>
            <p:cNvSpPr txBox="1">
              <a:spLocks noChangeArrowheads="1"/>
            </p:cNvSpPr>
            <p:nvPr/>
          </p:nvSpPr>
          <p:spPr bwMode="auto">
            <a:xfrm>
              <a:off x="3856" y="378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2</a:t>
              </a:r>
            </a:p>
          </p:txBody>
        </p:sp>
        <p:sp>
          <p:nvSpPr>
            <p:cNvPr id="81968" name="Text Box 48"/>
            <p:cNvSpPr txBox="1">
              <a:spLocks noChangeArrowheads="1"/>
            </p:cNvSpPr>
            <p:nvPr/>
          </p:nvSpPr>
          <p:spPr bwMode="auto">
            <a:xfrm>
              <a:off x="3568" y="323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6629400" y="2362200"/>
            <a:ext cx="1365250" cy="2073275"/>
            <a:chOff x="4176" y="1488"/>
            <a:chExt cx="860" cy="1306"/>
          </a:xfrm>
        </p:grpSpPr>
        <p:sp>
          <p:nvSpPr>
            <p:cNvPr id="81970" name="Text Box 50"/>
            <p:cNvSpPr txBox="1">
              <a:spLocks noChangeArrowheads="1"/>
            </p:cNvSpPr>
            <p:nvPr/>
          </p:nvSpPr>
          <p:spPr bwMode="auto">
            <a:xfrm>
              <a:off x="4176" y="1488"/>
              <a:ext cx="422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 </a:t>
              </a:r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  <p:sp>
          <p:nvSpPr>
            <p:cNvPr id="81971" name="Text Box 51"/>
            <p:cNvSpPr txBox="1">
              <a:spLocks noChangeArrowheads="1"/>
            </p:cNvSpPr>
            <p:nvPr/>
          </p:nvSpPr>
          <p:spPr bwMode="auto">
            <a:xfrm>
              <a:off x="4614" y="2582"/>
              <a:ext cx="422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3 </a:t>
              </a:r>
              <a:r>
                <a:rPr lang="pl-PL"/>
                <a:t>D</a:t>
              </a:r>
              <a:r>
                <a:rPr lang="pl-PL" baseline="-25000"/>
                <a:t>3</a:t>
              </a:r>
            </a:p>
          </p:txBody>
        </p:sp>
      </p:grpSp>
      <p:grpSp>
        <p:nvGrpSpPr>
          <p:cNvPr id="18" name="Group 52"/>
          <p:cNvGrpSpPr>
            <a:grpSpLocks/>
          </p:cNvGrpSpPr>
          <p:nvPr/>
        </p:nvGrpSpPr>
        <p:grpSpPr bwMode="auto">
          <a:xfrm>
            <a:off x="3505200" y="1981200"/>
            <a:ext cx="2743200" cy="2514600"/>
            <a:chOff x="2208" y="1248"/>
            <a:chExt cx="1728" cy="1584"/>
          </a:xfrm>
        </p:grpSpPr>
        <p:sp>
          <p:nvSpPr>
            <p:cNvPr id="81973" name="Line 53"/>
            <p:cNvSpPr>
              <a:spLocks noChangeShapeType="1"/>
            </p:cNvSpPr>
            <p:nvPr/>
          </p:nvSpPr>
          <p:spPr bwMode="auto">
            <a:xfrm>
              <a:off x="2208" y="192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74" name="Line 54"/>
            <p:cNvSpPr>
              <a:spLocks noChangeShapeType="1"/>
            </p:cNvSpPr>
            <p:nvPr/>
          </p:nvSpPr>
          <p:spPr bwMode="auto">
            <a:xfrm>
              <a:off x="3072" y="1248"/>
              <a:ext cx="384" cy="38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75" name="Line 55"/>
            <p:cNvSpPr>
              <a:spLocks noChangeShapeType="1"/>
            </p:cNvSpPr>
            <p:nvPr/>
          </p:nvSpPr>
          <p:spPr bwMode="auto">
            <a:xfrm>
              <a:off x="2208" y="1248"/>
              <a:ext cx="384" cy="38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76" name="Line 56"/>
            <p:cNvSpPr>
              <a:spLocks noChangeShapeType="1"/>
            </p:cNvSpPr>
            <p:nvPr/>
          </p:nvSpPr>
          <p:spPr bwMode="auto">
            <a:xfrm>
              <a:off x="3072" y="1920"/>
              <a:ext cx="864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1977" name="Freeform 57"/>
          <p:cNvSpPr>
            <a:spLocks/>
          </p:cNvSpPr>
          <p:nvPr/>
        </p:nvSpPr>
        <p:spPr bwMode="auto">
          <a:xfrm>
            <a:off x="4114800" y="5181600"/>
            <a:ext cx="22098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0"/>
              </a:cxn>
              <a:cxn ang="0">
                <a:pos x="1392" y="528"/>
              </a:cxn>
              <a:cxn ang="0">
                <a:pos x="528" y="528"/>
              </a:cxn>
              <a:cxn ang="0">
                <a:pos x="0" y="0"/>
              </a:cxn>
            </a:cxnLst>
            <a:rect l="0" t="0" r="r" b="b"/>
            <a:pathLst>
              <a:path w="1392" h="528">
                <a:moveTo>
                  <a:pt x="0" y="0"/>
                </a:moveTo>
                <a:lnTo>
                  <a:pt x="864" y="0"/>
                </a:lnTo>
                <a:lnTo>
                  <a:pt x="1392" y="528"/>
                </a:lnTo>
                <a:lnTo>
                  <a:pt x="528" y="528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4114800" y="2590800"/>
            <a:ext cx="2133600" cy="3429000"/>
            <a:chOff x="2592" y="1632"/>
            <a:chExt cx="1344" cy="2160"/>
          </a:xfrm>
        </p:grpSpPr>
        <p:sp>
          <p:nvSpPr>
            <p:cNvPr id="81979" name="Line 59"/>
            <p:cNvSpPr>
              <a:spLocks noChangeShapeType="1"/>
            </p:cNvSpPr>
            <p:nvPr/>
          </p:nvSpPr>
          <p:spPr bwMode="auto">
            <a:xfrm>
              <a:off x="3936" y="2832"/>
              <a:ext cx="0" cy="96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80" name="Line 60"/>
            <p:cNvSpPr>
              <a:spLocks noChangeShapeType="1"/>
            </p:cNvSpPr>
            <p:nvPr/>
          </p:nvSpPr>
          <p:spPr bwMode="auto">
            <a:xfrm>
              <a:off x="3456" y="1632"/>
              <a:ext cx="0" cy="16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81" name="Line 61"/>
            <p:cNvSpPr>
              <a:spLocks noChangeShapeType="1"/>
            </p:cNvSpPr>
            <p:nvPr/>
          </p:nvSpPr>
          <p:spPr bwMode="auto">
            <a:xfrm>
              <a:off x="2592" y="1632"/>
              <a:ext cx="0" cy="16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82" name="Line 62"/>
            <p:cNvSpPr>
              <a:spLocks noChangeShapeType="1"/>
            </p:cNvSpPr>
            <p:nvPr/>
          </p:nvSpPr>
          <p:spPr bwMode="auto">
            <a:xfrm>
              <a:off x="3120" y="2832"/>
              <a:ext cx="0" cy="96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3733800" y="2286000"/>
            <a:ext cx="2844800" cy="2524125"/>
            <a:chOff x="2352" y="1440"/>
            <a:chExt cx="1792" cy="1590"/>
          </a:xfrm>
        </p:grpSpPr>
        <p:sp>
          <p:nvSpPr>
            <p:cNvPr id="81984" name="Freeform 64"/>
            <p:cNvSpPr>
              <a:spLocks/>
            </p:cNvSpPr>
            <p:nvPr/>
          </p:nvSpPr>
          <p:spPr bwMode="auto">
            <a:xfrm>
              <a:off x="2592" y="1618"/>
              <a:ext cx="1344" cy="1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4" y="0"/>
                </a:cxn>
                <a:cxn ang="0">
                  <a:pos x="1344" y="1200"/>
                </a:cxn>
                <a:cxn ang="0">
                  <a:pos x="528" y="1200"/>
                </a:cxn>
                <a:cxn ang="0">
                  <a:pos x="0" y="0"/>
                </a:cxn>
              </a:cxnLst>
              <a:rect l="0" t="0" r="r" b="b"/>
              <a:pathLst>
                <a:path w="1344" h="1200">
                  <a:moveTo>
                    <a:pt x="0" y="0"/>
                  </a:moveTo>
                  <a:lnTo>
                    <a:pt x="864" y="0"/>
                  </a:lnTo>
                  <a:lnTo>
                    <a:pt x="1344" y="1200"/>
                  </a:lnTo>
                  <a:lnTo>
                    <a:pt x="528" y="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985" name="Text Box 65"/>
            <p:cNvSpPr txBox="1">
              <a:spLocks noChangeArrowheads="1"/>
            </p:cNvSpPr>
            <p:nvPr/>
          </p:nvSpPr>
          <p:spPr bwMode="auto">
            <a:xfrm>
              <a:off x="2352" y="1522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</a:p>
          </p:txBody>
        </p:sp>
        <p:sp>
          <p:nvSpPr>
            <p:cNvPr id="81986" name="Text Box 66"/>
            <p:cNvSpPr txBox="1">
              <a:spLocks noChangeArrowheads="1"/>
            </p:cNvSpPr>
            <p:nvPr/>
          </p:nvSpPr>
          <p:spPr bwMode="auto">
            <a:xfrm>
              <a:off x="3424" y="1440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</a:p>
          </p:txBody>
        </p:sp>
        <p:sp>
          <p:nvSpPr>
            <p:cNvPr id="81987" name="Text Box 67"/>
            <p:cNvSpPr txBox="1">
              <a:spLocks noChangeArrowheads="1"/>
            </p:cNvSpPr>
            <p:nvPr/>
          </p:nvSpPr>
          <p:spPr bwMode="auto">
            <a:xfrm>
              <a:off x="2928" y="2818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D</a:t>
              </a:r>
            </a:p>
          </p:txBody>
        </p:sp>
        <p:sp>
          <p:nvSpPr>
            <p:cNvPr id="81988" name="Text Box 68"/>
            <p:cNvSpPr txBox="1">
              <a:spLocks noChangeArrowheads="1"/>
            </p:cNvSpPr>
            <p:nvPr/>
          </p:nvSpPr>
          <p:spPr bwMode="auto">
            <a:xfrm>
              <a:off x="3936" y="2818"/>
              <a:ext cx="208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</a:p>
          </p:txBody>
        </p:sp>
      </p:grpSp>
      <p:sp>
        <p:nvSpPr>
          <p:cNvPr id="81994" name="Text Box 74"/>
          <p:cNvSpPr txBox="1">
            <a:spLocks noChangeArrowheads="1"/>
          </p:cNvSpPr>
          <p:nvPr/>
        </p:nvSpPr>
        <p:spPr bwMode="auto">
          <a:xfrm>
            <a:off x="2881313" y="212725"/>
            <a:ext cx="374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figury</a:t>
            </a:r>
            <a:endParaRPr lang="pl-PL" sz="1200"/>
          </a:p>
        </p:txBody>
      </p:sp>
    </p:spTree>
  </p:cSld>
  <p:clrMapOvr>
    <a:masterClrMapping/>
  </p:clrMapOvr>
  <p:transition advClick="0" advTm="100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82948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2949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82951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40" cy="384"/>
                <a:chOff x="4656" y="1536"/>
                <a:chExt cx="212" cy="384"/>
              </a:xfrm>
            </p:grpSpPr>
            <p:sp>
              <p:nvSpPr>
                <p:cNvPr id="829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829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8295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50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82957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96" y="3840"/>
                <a:ext cx="192" cy="96"/>
                <a:chOff x="2400" y="3840"/>
                <a:chExt cx="192" cy="96"/>
              </a:xfrm>
            </p:grpSpPr>
            <p:sp>
              <p:nvSpPr>
                <p:cNvPr id="82959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2960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3505200" y="4572000"/>
            <a:ext cx="2819400" cy="1447800"/>
            <a:chOff x="2208" y="2880"/>
            <a:chExt cx="1776" cy="912"/>
          </a:xfrm>
        </p:grpSpPr>
        <p:sp>
          <p:nvSpPr>
            <p:cNvPr id="82962" name="Line 18"/>
            <p:cNvSpPr>
              <a:spLocks noChangeShapeType="1"/>
            </p:cNvSpPr>
            <p:nvPr/>
          </p:nvSpPr>
          <p:spPr bwMode="auto">
            <a:xfrm>
              <a:off x="2208" y="288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963" name="Line 19"/>
            <p:cNvSpPr>
              <a:spLocks noChangeShapeType="1"/>
            </p:cNvSpPr>
            <p:nvPr/>
          </p:nvSpPr>
          <p:spPr bwMode="auto">
            <a:xfrm>
              <a:off x="3072" y="288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3505200" y="3048000"/>
            <a:ext cx="1371600" cy="1524000"/>
            <a:chOff x="2208" y="1920"/>
            <a:chExt cx="864" cy="960"/>
          </a:xfrm>
        </p:grpSpPr>
        <p:sp>
          <p:nvSpPr>
            <p:cNvPr id="82965" name="Line 21"/>
            <p:cNvSpPr>
              <a:spLocks noChangeShapeType="1"/>
            </p:cNvSpPr>
            <p:nvPr/>
          </p:nvSpPr>
          <p:spPr bwMode="auto">
            <a:xfrm>
              <a:off x="3072" y="1968"/>
              <a:ext cx="0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966" name="Line 22"/>
            <p:cNvSpPr>
              <a:spLocks noChangeShapeType="1"/>
            </p:cNvSpPr>
            <p:nvPr/>
          </p:nvSpPr>
          <p:spPr bwMode="auto">
            <a:xfrm>
              <a:off x="2208" y="1920"/>
              <a:ext cx="0" cy="96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5410200" y="5181600"/>
            <a:ext cx="2057400" cy="838200"/>
            <a:chOff x="3408" y="3264"/>
            <a:chExt cx="1296" cy="528"/>
          </a:xfrm>
        </p:grpSpPr>
        <p:sp>
          <p:nvSpPr>
            <p:cNvPr id="82968" name="Line 24"/>
            <p:cNvSpPr>
              <a:spLocks noChangeShapeType="1"/>
            </p:cNvSpPr>
            <p:nvPr/>
          </p:nvSpPr>
          <p:spPr bwMode="auto">
            <a:xfrm>
              <a:off x="3408" y="3264"/>
              <a:ext cx="76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969" name="Line 25"/>
            <p:cNvSpPr>
              <a:spLocks noChangeShapeType="1"/>
            </p:cNvSpPr>
            <p:nvPr/>
          </p:nvSpPr>
          <p:spPr bwMode="auto">
            <a:xfrm>
              <a:off x="3936" y="3792"/>
              <a:ext cx="76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6629400" y="2590800"/>
            <a:ext cx="838200" cy="3429000"/>
            <a:chOff x="4176" y="1632"/>
            <a:chExt cx="528" cy="2160"/>
          </a:xfrm>
        </p:grpSpPr>
        <p:sp>
          <p:nvSpPr>
            <p:cNvPr id="82971" name="Line 27"/>
            <p:cNvSpPr>
              <a:spLocks noChangeShapeType="1"/>
            </p:cNvSpPr>
            <p:nvPr/>
          </p:nvSpPr>
          <p:spPr bwMode="auto">
            <a:xfrm>
              <a:off x="4704" y="2832"/>
              <a:ext cx="0" cy="96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972" name="Line 28"/>
            <p:cNvSpPr>
              <a:spLocks noChangeShapeType="1"/>
            </p:cNvSpPr>
            <p:nvPr/>
          </p:nvSpPr>
          <p:spPr bwMode="auto">
            <a:xfrm>
              <a:off x="4176" y="1632"/>
              <a:ext cx="0" cy="16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2973" name="Freeform 29"/>
          <p:cNvSpPr>
            <a:spLocks/>
          </p:cNvSpPr>
          <p:nvPr/>
        </p:nvSpPr>
        <p:spPr bwMode="auto">
          <a:xfrm>
            <a:off x="3505200" y="1981200"/>
            <a:ext cx="1371600" cy="10668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864" y="672"/>
              </a:cxn>
              <a:cxn ang="0">
                <a:pos x="864" y="0"/>
              </a:cxn>
              <a:cxn ang="0">
                <a:pos x="0" y="0"/>
              </a:cxn>
              <a:cxn ang="0">
                <a:pos x="0" y="672"/>
              </a:cxn>
            </a:cxnLst>
            <a:rect l="0" t="0" r="r" b="b"/>
            <a:pathLst>
              <a:path w="864" h="672">
                <a:moveTo>
                  <a:pt x="0" y="672"/>
                </a:moveTo>
                <a:lnTo>
                  <a:pt x="864" y="672"/>
                </a:lnTo>
                <a:lnTo>
                  <a:pt x="864" y="0"/>
                </a:lnTo>
                <a:lnTo>
                  <a:pt x="0" y="0"/>
                </a:lnTo>
                <a:lnTo>
                  <a:pt x="0" y="672"/>
                </a:lnTo>
                <a:close/>
              </a:path>
            </a:pathLst>
          </a:custGeom>
          <a:solidFill>
            <a:srgbClr val="339966"/>
          </a:solidFill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2974" name="Line 30"/>
          <p:cNvSpPr>
            <a:spLocks noChangeShapeType="1"/>
          </p:cNvSpPr>
          <p:nvPr/>
        </p:nvSpPr>
        <p:spPr bwMode="auto">
          <a:xfrm>
            <a:off x="6629400" y="2590800"/>
            <a:ext cx="838200" cy="1905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4876800" y="1981200"/>
            <a:ext cx="1143000" cy="1066800"/>
            <a:chOff x="3072" y="1248"/>
            <a:chExt cx="720" cy="672"/>
          </a:xfrm>
        </p:grpSpPr>
        <p:sp>
          <p:nvSpPr>
            <p:cNvPr id="82976" name="Line 32"/>
            <p:cNvSpPr>
              <a:spLocks noChangeShapeType="1"/>
            </p:cNvSpPr>
            <p:nvPr/>
          </p:nvSpPr>
          <p:spPr bwMode="auto">
            <a:xfrm>
              <a:off x="3072" y="1248"/>
              <a:ext cx="72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977" name="Line 33"/>
            <p:cNvSpPr>
              <a:spLocks noChangeShapeType="1"/>
            </p:cNvSpPr>
            <p:nvPr/>
          </p:nvSpPr>
          <p:spPr bwMode="auto">
            <a:xfrm>
              <a:off x="3072" y="1920"/>
              <a:ext cx="720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6019800" y="1981200"/>
            <a:ext cx="1447800" cy="2514600"/>
            <a:chOff x="3792" y="1248"/>
            <a:chExt cx="912" cy="1584"/>
          </a:xfrm>
        </p:grpSpPr>
        <p:sp>
          <p:nvSpPr>
            <p:cNvPr id="82979" name="Line 35"/>
            <p:cNvSpPr>
              <a:spLocks noChangeShapeType="1"/>
            </p:cNvSpPr>
            <p:nvPr/>
          </p:nvSpPr>
          <p:spPr bwMode="auto">
            <a:xfrm>
              <a:off x="3792" y="1248"/>
              <a:ext cx="384" cy="38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2980" name="Line 36"/>
            <p:cNvSpPr>
              <a:spLocks noChangeShapeType="1"/>
            </p:cNvSpPr>
            <p:nvPr/>
          </p:nvSpPr>
          <p:spPr bwMode="auto">
            <a:xfrm>
              <a:off x="3792" y="1920"/>
              <a:ext cx="912" cy="91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3111500" y="1698625"/>
            <a:ext cx="2046288" cy="1517650"/>
            <a:chOff x="1960" y="1070"/>
            <a:chExt cx="1289" cy="956"/>
          </a:xfrm>
        </p:grpSpPr>
        <p:sp>
          <p:nvSpPr>
            <p:cNvPr id="82982" name="Text Box 38"/>
            <p:cNvSpPr txBox="1">
              <a:spLocks noChangeArrowheads="1"/>
            </p:cNvSpPr>
            <p:nvPr/>
          </p:nvSpPr>
          <p:spPr bwMode="auto">
            <a:xfrm>
              <a:off x="2008" y="109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82983" name="Text Box 39"/>
            <p:cNvSpPr txBox="1">
              <a:spLocks noChangeArrowheads="1"/>
            </p:cNvSpPr>
            <p:nvPr/>
          </p:nvSpPr>
          <p:spPr bwMode="auto">
            <a:xfrm>
              <a:off x="1960" y="181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D</a:t>
              </a:r>
              <a:r>
                <a:rPr lang="pl-PL" baseline="-25000"/>
                <a:t>1</a:t>
              </a:r>
            </a:p>
          </p:txBody>
        </p:sp>
        <p:sp>
          <p:nvSpPr>
            <p:cNvPr id="82984" name="Text Box 40"/>
            <p:cNvSpPr txBox="1">
              <a:spLocks noChangeArrowheads="1"/>
            </p:cNvSpPr>
            <p:nvPr/>
          </p:nvSpPr>
          <p:spPr bwMode="auto">
            <a:xfrm>
              <a:off x="2992" y="107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3797300" y="5127625"/>
            <a:ext cx="2732088" cy="1212850"/>
            <a:chOff x="2392" y="3230"/>
            <a:chExt cx="1721" cy="764"/>
          </a:xfrm>
        </p:grpSpPr>
        <p:sp>
          <p:nvSpPr>
            <p:cNvPr id="82986" name="Text Box 42"/>
            <p:cNvSpPr txBox="1">
              <a:spLocks noChangeArrowheads="1"/>
            </p:cNvSpPr>
            <p:nvPr/>
          </p:nvSpPr>
          <p:spPr bwMode="auto">
            <a:xfrm>
              <a:off x="2392" y="325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</a:p>
          </p:txBody>
        </p:sp>
        <p:sp>
          <p:nvSpPr>
            <p:cNvPr id="82987" name="Text Box 43"/>
            <p:cNvSpPr txBox="1">
              <a:spLocks noChangeArrowheads="1"/>
            </p:cNvSpPr>
            <p:nvPr/>
          </p:nvSpPr>
          <p:spPr bwMode="auto">
            <a:xfrm>
              <a:off x="2920" y="378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D</a:t>
              </a:r>
              <a:r>
                <a:rPr lang="pl-PL" baseline="-25000"/>
                <a:t>2</a:t>
              </a:r>
            </a:p>
          </p:txBody>
        </p:sp>
        <p:sp>
          <p:nvSpPr>
            <p:cNvPr id="82988" name="Text Box 44"/>
            <p:cNvSpPr txBox="1">
              <a:spLocks noChangeArrowheads="1"/>
            </p:cNvSpPr>
            <p:nvPr/>
          </p:nvSpPr>
          <p:spPr bwMode="auto">
            <a:xfrm>
              <a:off x="3856" y="3782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2</a:t>
              </a:r>
            </a:p>
          </p:txBody>
        </p:sp>
        <p:sp>
          <p:nvSpPr>
            <p:cNvPr id="82989" name="Text Box 45"/>
            <p:cNvSpPr txBox="1">
              <a:spLocks noChangeArrowheads="1"/>
            </p:cNvSpPr>
            <p:nvPr/>
          </p:nvSpPr>
          <p:spPr bwMode="auto">
            <a:xfrm>
              <a:off x="3568" y="323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</p:grpSp>
      <p:grpSp>
        <p:nvGrpSpPr>
          <p:cNvPr id="16" name="Group 46"/>
          <p:cNvGrpSpPr>
            <a:grpSpLocks/>
          </p:cNvGrpSpPr>
          <p:nvPr/>
        </p:nvGrpSpPr>
        <p:grpSpPr bwMode="auto">
          <a:xfrm>
            <a:off x="6629400" y="2362200"/>
            <a:ext cx="1365250" cy="2073275"/>
            <a:chOff x="4176" y="1488"/>
            <a:chExt cx="860" cy="1306"/>
          </a:xfrm>
        </p:grpSpPr>
        <p:sp>
          <p:nvSpPr>
            <p:cNvPr id="82991" name="Text Box 47"/>
            <p:cNvSpPr txBox="1">
              <a:spLocks noChangeArrowheads="1"/>
            </p:cNvSpPr>
            <p:nvPr/>
          </p:nvSpPr>
          <p:spPr bwMode="auto">
            <a:xfrm>
              <a:off x="4176" y="1488"/>
              <a:ext cx="422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 </a:t>
              </a:r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  <p:sp>
          <p:nvSpPr>
            <p:cNvPr id="82992" name="Text Box 48"/>
            <p:cNvSpPr txBox="1">
              <a:spLocks noChangeArrowheads="1"/>
            </p:cNvSpPr>
            <p:nvPr/>
          </p:nvSpPr>
          <p:spPr bwMode="auto">
            <a:xfrm>
              <a:off x="4614" y="2582"/>
              <a:ext cx="422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3 </a:t>
              </a:r>
              <a:r>
                <a:rPr lang="pl-PL"/>
                <a:t>D</a:t>
              </a:r>
              <a:r>
                <a:rPr lang="pl-PL" baseline="-25000"/>
                <a:t>3</a:t>
              </a:r>
            </a:p>
          </p:txBody>
        </p:sp>
      </p:grpSp>
      <p:sp>
        <p:nvSpPr>
          <p:cNvPr id="82993" name="Freeform 49"/>
          <p:cNvSpPr>
            <a:spLocks/>
          </p:cNvSpPr>
          <p:nvPr/>
        </p:nvSpPr>
        <p:spPr bwMode="auto">
          <a:xfrm>
            <a:off x="4114800" y="5181600"/>
            <a:ext cx="22098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0"/>
              </a:cxn>
              <a:cxn ang="0">
                <a:pos x="1392" y="528"/>
              </a:cxn>
              <a:cxn ang="0">
                <a:pos x="528" y="528"/>
              </a:cxn>
              <a:cxn ang="0">
                <a:pos x="0" y="0"/>
              </a:cxn>
            </a:cxnLst>
            <a:rect l="0" t="0" r="r" b="b"/>
            <a:pathLst>
              <a:path w="1392" h="528">
                <a:moveTo>
                  <a:pt x="0" y="0"/>
                </a:moveTo>
                <a:lnTo>
                  <a:pt x="864" y="0"/>
                </a:lnTo>
                <a:lnTo>
                  <a:pt x="1392" y="528"/>
                </a:lnTo>
                <a:lnTo>
                  <a:pt x="528" y="528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2999" name="Text Box 55"/>
          <p:cNvSpPr txBox="1">
            <a:spLocks noChangeArrowheads="1"/>
          </p:cNvSpPr>
          <p:nvPr/>
        </p:nvSpPr>
        <p:spPr bwMode="auto">
          <a:xfrm>
            <a:off x="2881313" y="212725"/>
            <a:ext cx="374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figury</a:t>
            </a:r>
            <a:endParaRPr lang="pl-PL" sz="1200"/>
          </a:p>
        </p:txBody>
      </p:sp>
    </p:spTree>
  </p:cSld>
  <p:clrMapOvr>
    <a:masterClrMapping/>
  </p:clrMapOvr>
  <p:transition advClick="0" advTm="100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1344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3973" name="Text Box 5"/>
            <p:cNvSpPr txBox="1">
              <a:spLocks noChangeArrowheads="1"/>
            </p:cNvSpPr>
            <p:nvPr/>
          </p:nvSpPr>
          <p:spPr bwMode="auto">
            <a:xfrm>
              <a:off x="1440" y="528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>
                <a:latin typeface="Times New Roman" pitchFamily="18" charset="0"/>
              </a:endParaRP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3486150" y="3074988"/>
            <a:ext cx="1373188" cy="1539875"/>
            <a:chOff x="2196" y="1937"/>
            <a:chExt cx="865" cy="970"/>
          </a:xfrm>
        </p:grpSpPr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>
              <a:off x="3060" y="1937"/>
              <a:ext cx="1" cy="97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3976" name="Line 8"/>
            <p:cNvSpPr>
              <a:spLocks noChangeShapeType="1"/>
            </p:cNvSpPr>
            <p:nvPr/>
          </p:nvSpPr>
          <p:spPr bwMode="auto">
            <a:xfrm>
              <a:off x="2196" y="1937"/>
              <a:ext cx="1" cy="97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3977" name="Freeform 9"/>
          <p:cNvSpPr>
            <a:spLocks/>
          </p:cNvSpPr>
          <p:nvPr/>
        </p:nvSpPr>
        <p:spPr bwMode="auto">
          <a:xfrm>
            <a:off x="3505200" y="1981200"/>
            <a:ext cx="1371600" cy="10668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864" y="672"/>
              </a:cxn>
              <a:cxn ang="0">
                <a:pos x="864" y="0"/>
              </a:cxn>
              <a:cxn ang="0">
                <a:pos x="0" y="0"/>
              </a:cxn>
              <a:cxn ang="0">
                <a:pos x="0" y="672"/>
              </a:cxn>
            </a:cxnLst>
            <a:rect l="0" t="0" r="r" b="b"/>
            <a:pathLst>
              <a:path w="864" h="672">
                <a:moveTo>
                  <a:pt x="0" y="672"/>
                </a:moveTo>
                <a:lnTo>
                  <a:pt x="864" y="672"/>
                </a:lnTo>
                <a:lnTo>
                  <a:pt x="864" y="0"/>
                </a:lnTo>
                <a:lnTo>
                  <a:pt x="0" y="0"/>
                </a:lnTo>
                <a:lnTo>
                  <a:pt x="0" y="672"/>
                </a:lnTo>
                <a:close/>
              </a:path>
            </a:pathLst>
          </a:custGeom>
          <a:solidFill>
            <a:srgbClr val="339966"/>
          </a:solidFill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4857750" y="2008188"/>
            <a:ext cx="1143000" cy="1587"/>
          </a:xfrm>
          <a:prstGeom prst="line">
            <a:avLst/>
          </a:prstGeom>
          <a:noFill/>
          <a:ln w="9525">
            <a:solidFill>
              <a:srgbClr val="FF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4857750" y="3074988"/>
            <a:ext cx="1143000" cy="1587"/>
          </a:xfrm>
          <a:prstGeom prst="line">
            <a:avLst/>
          </a:prstGeom>
          <a:noFill/>
          <a:ln w="9525">
            <a:solidFill>
              <a:srgbClr val="FF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11500" y="1698625"/>
            <a:ext cx="2046288" cy="1517650"/>
            <a:chOff x="1960" y="1070"/>
            <a:chExt cx="1289" cy="956"/>
          </a:xfrm>
        </p:grpSpPr>
        <p:sp>
          <p:nvSpPr>
            <p:cNvPr id="83982" name="Text Box 14"/>
            <p:cNvSpPr txBox="1">
              <a:spLocks noChangeArrowheads="1"/>
            </p:cNvSpPr>
            <p:nvPr/>
          </p:nvSpPr>
          <p:spPr bwMode="auto">
            <a:xfrm>
              <a:off x="2008" y="109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  <a:endParaRPr lang="pl-PL"/>
            </a:p>
          </p:txBody>
        </p:sp>
        <p:sp>
          <p:nvSpPr>
            <p:cNvPr id="83983" name="Text Box 15"/>
            <p:cNvSpPr txBox="1">
              <a:spLocks noChangeArrowheads="1"/>
            </p:cNvSpPr>
            <p:nvPr/>
          </p:nvSpPr>
          <p:spPr bwMode="auto">
            <a:xfrm>
              <a:off x="1960" y="1814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D</a:t>
              </a:r>
              <a:r>
                <a:rPr lang="pl-PL" baseline="-25000"/>
                <a:t>1</a:t>
              </a:r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2992" y="1070"/>
              <a:ext cx="257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6019800" y="685800"/>
            <a:ext cx="2209800" cy="5791200"/>
            <a:chOff x="3792" y="432"/>
            <a:chExt cx="1392" cy="3648"/>
          </a:xfrm>
        </p:grpSpPr>
        <p:sp>
          <p:nvSpPr>
            <p:cNvPr id="83987" name="Freeform 19"/>
            <p:cNvSpPr>
              <a:spLocks/>
            </p:cNvSpPr>
            <p:nvPr/>
          </p:nvSpPr>
          <p:spPr bwMode="auto">
            <a:xfrm>
              <a:off x="3792" y="432"/>
              <a:ext cx="1389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4848" y="1584"/>
              <a:ext cx="336" cy="384"/>
              <a:chOff x="4656" y="1536"/>
              <a:chExt cx="212" cy="384"/>
            </a:xfrm>
          </p:grpSpPr>
          <p:sp>
            <p:nvSpPr>
              <p:cNvPr id="83989" name="Text Box 21"/>
              <p:cNvSpPr txBox="1">
                <a:spLocks noChangeArrowheads="1"/>
              </p:cNvSpPr>
              <p:nvPr/>
            </p:nvSpPr>
            <p:spPr bwMode="auto">
              <a:xfrm>
                <a:off x="4656" y="1536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83990" name="Text Box 22"/>
              <p:cNvSpPr txBox="1">
                <a:spLocks noChangeArrowheads="1"/>
              </p:cNvSpPr>
              <p:nvPr/>
            </p:nvSpPr>
            <p:spPr bwMode="auto">
              <a:xfrm>
                <a:off x="4704" y="1584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  <p:sp>
            <p:nvSpPr>
              <p:cNvPr id="83991" name="Text Box 23"/>
              <p:cNvSpPr txBox="1">
                <a:spLocks noChangeArrowheads="1"/>
              </p:cNvSpPr>
              <p:nvPr/>
            </p:nvSpPr>
            <p:spPr bwMode="auto">
              <a:xfrm>
                <a:off x="4752" y="1632"/>
                <a:ext cx="1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/>
              </a:p>
            </p:txBody>
          </p:sp>
        </p:grpSp>
      </p:grpSp>
      <p:sp>
        <p:nvSpPr>
          <p:cNvPr id="83993" name="Line 25"/>
          <p:cNvSpPr>
            <a:spLocks noChangeShapeType="1"/>
          </p:cNvSpPr>
          <p:nvPr/>
        </p:nvSpPr>
        <p:spPr bwMode="auto">
          <a:xfrm>
            <a:off x="7694613" y="4543425"/>
            <a:ext cx="20637" cy="1476375"/>
          </a:xfrm>
          <a:prstGeom prst="line">
            <a:avLst/>
          </a:prstGeom>
          <a:noFill/>
          <a:ln w="9525">
            <a:solidFill>
              <a:srgbClr val="FF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>
            <a:off x="6724650" y="2617788"/>
            <a:ext cx="0" cy="2563812"/>
          </a:xfrm>
          <a:prstGeom prst="line">
            <a:avLst/>
          </a:prstGeom>
          <a:noFill/>
          <a:ln w="9525">
            <a:solidFill>
              <a:srgbClr val="FF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>
            <a:off x="6705600" y="2590800"/>
            <a:ext cx="969963" cy="1905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>
            <a:off x="6019800" y="1981200"/>
            <a:ext cx="704850" cy="615950"/>
          </a:xfrm>
          <a:prstGeom prst="line">
            <a:avLst/>
          </a:prstGeom>
          <a:noFill/>
          <a:ln w="9525">
            <a:solidFill>
              <a:srgbClr val="FF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>
            <a:off x="6019800" y="3048000"/>
            <a:ext cx="1674813" cy="1463675"/>
          </a:xfrm>
          <a:prstGeom prst="line">
            <a:avLst/>
          </a:prstGeom>
          <a:noFill/>
          <a:ln w="9525">
            <a:solidFill>
              <a:srgbClr val="FF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778625" y="2362200"/>
            <a:ext cx="1474788" cy="2073275"/>
            <a:chOff x="4205" y="1488"/>
            <a:chExt cx="803" cy="1306"/>
          </a:xfrm>
        </p:grpSpPr>
        <p:sp>
          <p:nvSpPr>
            <p:cNvPr id="84000" name="Text Box 32"/>
            <p:cNvSpPr txBox="1">
              <a:spLocks noChangeArrowheads="1"/>
            </p:cNvSpPr>
            <p:nvPr/>
          </p:nvSpPr>
          <p:spPr bwMode="auto">
            <a:xfrm>
              <a:off x="4205" y="1488"/>
              <a:ext cx="365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 </a:t>
              </a:r>
              <a:r>
                <a:rPr lang="pl-PL"/>
                <a:t>B</a:t>
              </a:r>
              <a:r>
                <a:rPr lang="pl-PL" baseline="-25000"/>
                <a:t>3</a:t>
              </a:r>
            </a:p>
          </p:txBody>
        </p:sp>
        <p:sp>
          <p:nvSpPr>
            <p:cNvPr id="84001" name="Text Box 33"/>
            <p:cNvSpPr txBox="1">
              <a:spLocks noChangeArrowheads="1"/>
            </p:cNvSpPr>
            <p:nvPr/>
          </p:nvSpPr>
          <p:spPr bwMode="auto">
            <a:xfrm>
              <a:off x="4643" y="2582"/>
              <a:ext cx="365" cy="212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3 </a:t>
              </a:r>
              <a:r>
                <a:rPr lang="pl-PL"/>
                <a:t>D</a:t>
              </a:r>
              <a:r>
                <a:rPr lang="pl-PL" baseline="-25000"/>
                <a:t>3</a:t>
              </a:r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133600" y="4572000"/>
            <a:ext cx="5791200" cy="2057400"/>
            <a:chOff x="1344" y="2880"/>
            <a:chExt cx="3648" cy="1296"/>
          </a:xfrm>
        </p:grpSpPr>
        <p:sp>
          <p:nvSpPr>
            <p:cNvPr id="84004" name="Freeform 36"/>
            <p:cNvSpPr>
              <a:spLocks/>
            </p:cNvSpPr>
            <p:nvPr/>
          </p:nvSpPr>
          <p:spPr bwMode="auto">
            <a:xfrm rot="5400000" flipH="1">
              <a:off x="2520" y="1704"/>
              <a:ext cx="1296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448" y="3969"/>
              <a:ext cx="192" cy="103"/>
              <a:chOff x="2400" y="3840"/>
              <a:chExt cx="192" cy="96"/>
            </a:xfrm>
          </p:grpSpPr>
          <p:sp>
            <p:nvSpPr>
              <p:cNvPr id="84006" name="Line 38"/>
              <p:cNvSpPr>
                <a:spLocks noChangeShapeType="1"/>
              </p:cNvSpPr>
              <p:nvPr/>
            </p:nvSpPr>
            <p:spPr bwMode="auto">
              <a:xfrm>
                <a:off x="2400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4007" name="Line 39"/>
              <p:cNvSpPr>
                <a:spLocks noChangeShapeType="1"/>
              </p:cNvSpPr>
              <p:nvPr/>
            </p:nvSpPr>
            <p:spPr bwMode="auto">
              <a:xfrm>
                <a:off x="2496" y="38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3505200" y="4572000"/>
            <a:ext cx="1981200" cy="685800"/>
            <a:chOff x="2208" y="2880"/>
            <a:chExt cx="1248" cy="432"/>
          </a:xfrm>
        </p:grpSpPr>
        <p:sp>
          <p:nvSpPr>
            <p:cNvPr id="84009" name="Line 41"/>
            <p:cNvSpPr>
              <a:spLocks noChangeShapeType="1"/>
            </p:cNvSpPr>
            <p:nvPr/>
          </p:nvSpPr>
          <p:spPr bwMode="auto">
            <a:xfrm>
              <a:off x="2208" y="2880"/>
              <a:ext cx="384" cy="4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4010" name="Line 42"/>
            <p:cNvSpPr>
              <a:spLocks noChangeShapeType="1"/>
            </p:cNvSpPr>
            <p:nvPr/>
          </p:nvSpPr>
          <p:spPr bwMode="auto">
            <a:xfrm>
              <a:off x="3072" y="2880"/>
              <a:ext cx="384" cy="432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5505450" y="5257800"/>
            <a:ext cx="2057400" cy="914400"/>
            <a:chOff x="3408" y="3264"/>
            <a:chExt cx="1296" cy="528"/>
          </a:xfrm>
        </p:grpSpPr>
        <p:sp>
          <p:nvSpPr>
            <p:cNvPr id="84012" name="Line 44"/>
            <p:cNvSpPr>
              <a:spLocks noChangeShapeType="1"/>
            </p:cNvSpPr>
            <p:nvPr/>
          </p:nvSpPr>
          <p:spPr bwMode="auto">
            <a:xfrm>
              <a:off x="3408" y="3264"/>
              <a:ext cx="76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4013" name="Line 45"/>
            <p:cNvSpPr>
              <a:spLocks noChangeShapeType="1"/>
            </p:cNvSpPr>
            <p:nvPr/>
          </p:nvSpPr>
          <p:spPr bwMode="auto">
            <a:xfrm>
              <a:off x="3936" y="3792"/>
              <a:ext cx="76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3797300" y="5184775"/>
            <a:ext cx="2732088" cy="1282700"/>
            <a:chOff x="2392" y="3237"/>
            <a:chExt cx="1721" cy="749"/>
          </a:xfrm>
        </p:grpSpPr>
        <p:sp>
          <p:nvSpPr>
            <p:cNvPr id="84015" name="Text Box 47"/>
            <p:cNvSpPr txBox="1">
              <a:spLocks noChangeArrowheads="1"/>
            </p:cNvSpPr>
            <p:nvPr/>
          </p:nvSpPr>
          <p:spPr bwMode="auto">
            <a:xfrm>
              <a:off x="2392" y="3261"/>
              <a:ext cx="257" cy="197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</a:p>
          </p:txBody>
        </p:sp>
        <p:sp>
          <p:nvSpPr>
            <p:cNvPr id="84016" name="Text Box 48"/>
            <p:cNvSpPr txBox="1">
              <a:spLocks noChangeArrowheads="1"/>
            </p:cNvSpPr>
            <p:nvPr/>
          </p:nvSpPr>
          <p:spPr bwMode="auto">
            <a:xfrm>
              <a:off x="2920" y="3789"/>
              <a:ext cx="257" cy="197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D</a:t>
              </a:r>
              <a:r>
                <a:rPr lang="pl-PL" baseline="-25000"/>
                <a:t>2</a:t>
              </a:r>
            </a:p>
          </p:txBody>
        </p:sp>
        <p:sp>
          <p:nvSpPr>
            <p:cNvPr id="84017" name="Text Box 49"/>
            <p:cNvSpPr txBox="1">
              <a:spLocks noChangeArrowheads="1"/>
            </p:cNvSpPr>
            <p:nvPr/>
          </p:nvSpPr>
          <p:spPr bwMode="auto">
            <a:xfrm>
              <a:off x="3856" y="3789"/>
              <a:ext cx="257" cy="197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2</a:t>
              </a:r>
            </a:p>
          </p:txBody>
        </p:sp>
        <p:sp>
          <p:nvSpPr>
            <p:cNvPr id="84018" name="Text Box 50"/>
            <p:cNvSpPr txBox="1">
              <a:spLocks noChangeArrowheads="1"/>
            </p:cNvSpPr>
            <p:nvPr/>
          </p:nvSpPr>
          <p:spPr bwMode="auto">
            <a:xfrm>
              <a:off x="3568" y="3237"/>
              <a:ext cx="257" cy="197"/>
            </a:xfrm>
            <a:prstGeom prst="rect">
              <a:avLst/>
            </a:prstGeom>
            <a:noFill/>
            <a:ln w="9525">
              <a:noFill/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</p:grpSp>
      <p:sp>
        <p:nvSpPr>
          <p:cNvPr id="84019" name="Freeform 51"/>
          <p:cNvSpPr>
            <a:spLocks/>
          </p:cNvSpPr>
          <p:nvPr/>
        </p:nvSpPr>
        <p:spPr bwMode="auto">
          <a:xfrm>
            <a:off x="4114800" y="5257800"/>
            <a:ext cx="22860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0"/>
              </a:cxn>
              <a:cxn ang="0">
                <a:pos x="1392" y="528"/>
              </a:cxn>
              <a:cxn ang="0">
                <a:pos x="528" y="528"/>
              </a:cxn>
              <a:cxn ang="0">
                <a:pos x="0" y="0"/>
              </a:cxn>
            </a:cxnLst>
            <a:rect l="0" t="0" r="r" b="b"/>
            <a:pathLst>
              <a:path w="1392" h="528">
                <a:moveTo>
                  <a:pt x="0" y="0"/>
                </a:moveTo>
                <a:lnTo>
                  <a:pt x="864" y="0"/>
                </a:lnTo>
                <a:lnTo>
                  <a:pt x="1392" y="528"/>
                </a:lnTo>
                <a:lnTo>
                  <a:pt x="528" y="528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4020" name="Text Box 52"/>
          <p:cNvSpPr txBox="1">
            <a:spLocks noChangeArrowheads="1"/>
          </p:cNvSpPr>
          <p:nvPr/>
        </p:nvSpPr>
        <p:spPr bwMode="auto">
          <a:xfrm>
            <a:off x="4876800" y="3048000"/>
            <a:ext cx="407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/>
              <a:t>C</a:t>
            </a:r>
            <a:r>
              <a:rPr lang="pl-PL" baseline="-25000"/>
              <a:t>1</a:t>
            </a:r>
          </a:p>
        </p:txBody>
      </p:sp>
      <p:sp>
        <p:nvSpPr>
          <p:cNvPr id="84032" name="Text Box 64"/>
          <p:cNvSpPr txBox="1">
            <a:spLocks noChangeArrowheads="1"/>
          </p:cNvSpPr>
          <p:nvPr/>
        </p:nvSpPr>
        <p:spPr bwMode="auto">
          <a:xfrm>
            <a:off x="2881313" y="212725"/>
            <a:ext cx="3743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figury</a:t>
            </a:r>
            <a:endParaRPr lang="pl-PL" sz="1200"/>
          </a:p>
        </p:txBody>
      </p:sp>
    </p:spTree>
  </p:cSld>
  <p:clrMapOvr>
    <a:masterClrMapping/>
  </p:clrMapOvr>
  <p:transition advClick="0" advTm="100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935163" y="652463"/>
            <a:ext cx="6096000" cy="6096000"/>
            <a:chOff x="1219" y="336"/>
            <a:chExt cx="3840" cy="3840"/>
          </a:xfrm>
        </p:grpSpPr>
        <p:sp>
          <p:nvSpPr>
            <p:cNvPr id="84994" name="Oval 2"/>
            <p:cNvSpPr>
              <a:spLocks noChangeArrowheads="1"/>
            </p:cNvSpPr>
            <p:nvPr/>
          </p:nvSpPr>
          <p:spPr bwMode="auto">
            <a:xfrm>
              <a:off x="2659" y="1776"/>
              <a:ext cx="960" cy="960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4995" name="Oval 3"/>
            <p:cNvSpPr>
              <a:spLocks noChangeArrowheads="1"/>
            </p:cNvSpPr>
            <p:nvPr/>
          </p:nvSpPr>
          <p:spPr bwMode="auto">
            <a:xfrm>
              <a:off x="1747" y="864"/>
              <a:ext cx="2784" cy="2784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19" y="336"/>
              <a:ext cx="1920" cy="1920"/>
              <a:chOff x="1344" y="432"/>
              <a:chExt cx="2448" cy="2448"/>
            </a:xfrm>
          </p:grpSpPr>
          <p:sp>
            <p:nvSpPr>
              <p:cNvPr id="84999" name="Rectangle 7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5000" name="Text Box 8"/>
              <p:cNvSpPr txBox="1">
                <a:spLocks noChangeArrowheads="1"/>
              </p:cNvSpPr>
              <p:nvPr/>
            </p:nvSpPr>
            <p:spPr bwMode="auto">
              <a:xfrm>
                <a:off x="1437" y="528"/>
                <a:ext cx="148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19" y="336"/>
              <a:ext cx="3840" cy="3840"/>
              <a:chOff x="1200" y="192"/>
              <a:chExt cx="3840" cy="3840"/>
            </a:xfrm>
          </p:grpSpPr>
          <p:sp>
            <p:nvSpPr>
              <p:cNvPr id="85002" name="Rectangle 10"/>
              <p:cNvSpPr>
                <a:spLocks noChangeArrowheads="1"/>
              </p:cNvSpPr>
              <p:nvPr/>
            </p:nvSpPr>
            <p:spPr bwMode="auto">
              <a:xfrm>
                <a:off x="1200" y="2112"/>
                <a:ext cx="1920" cy="1920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3120" y="192"/>
                <a:ext cx="1920" cy="1920"/>
                <a:chOff x="3120" y="192"/>
                <a:chExt cx="1920" cy="1920"/>
              </a:xfrm>
            </p:grpSpPr>
            <p:sp>
              <p:nvSpPr>
                <p:cNvPr id="85004" name="Rectangle 12"/>
                <p:cNvSpPr>
                  <a:spLocks noChangeArrowheads="1"/>
                </p:cNvSpPr>
                <p:nvPr/>
              </p:nvSpPr>
              <p:spPr bwMode="auto">
                <a:xfrm>
                  <a:off x="3120" y="192"/>
                  <a:ext cx="1920" cy="192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CECFF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500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704" y="336"/>
                  <a:ext cx="28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000"/>
                    <a:t>III</a:t>
                  </a:r>
                  <a:endParaRPr lang="pl-PL" sz="2000" b="0"/>
                </a:p>
              </p:txBody>
            </p:sp>
          </p:grpSp>
          <p:sp>
            <p:nvSpPr>
              <p:cNvPr id="85006" name="Text Box 14"/>
              <p:cNvSpPr txBox="1">
                <a:spLocks noChangeArrowheads="1"/>
              </p:cNvSpPr>
              <p:nvPr/>
            </p:nvSpPr>
            <p:spPr bwMode="auto">
              <a:xfrm>
                <a:off x="1296" y="3696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000"/>
                  <a:t>II</a:t>
                </a:r>
              </a:p>
            </p:txBody>
          </p:sp>
        </p:grpSp>
        <p:sp>
          <p:nvSpPr>
            <p:cNvPr id="85007" name="Freeform 15"/>
            <p:cNvSpPr>
              <a:spLocks/>
            </p:cNvSpPr>
            <p:nvPr/>
          </p:nvSpPr>
          <p:spPr bwMode="auto">
            <a:xfrm>
              <a:off x="1843" y="1008"/>
              <a:ext cx="864" cy="672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864" y="672"/>
                </a:cxn>
                <a:cxn ang="0">
                  <a:pos x="864" y="0"/>
                </a:cxn>
                <a:cxn ang="0">
                  <a:pos x="0" y="0"/>
                </a:cxn>
                <a:cxn ang="0">
                  <a:pos x="0" y="672"/>
                </a:cxn>
              </a:cxnLst>
              <a:rect l="0" t="0" r="r" b="b"/>
              <a:pathLst>
                <a:path w="864" h="672">
                  <a:moveTo>
                    <a:pt x="0" y="672"/>
                  </a:moveTo>
                  <a:lnTo>
                    <a:pt x="864" y="672"/>
                  </a:lnTo>
                  <a:lnTo>
                    <a:pt x="864" y="0"/>
                  </a:lnTo>
                  <a:lnTo>
                    <a:pt x="0" y="0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339966"/>
            </a:solidFill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008" name="Line 16"/>
            <p:cNvSpPr>
              <a:spLocks noChangeShapeType="1"/>
            </p:cNvSpPr>
            <p:nvPr/>
          </p:nvSpPr>
          <p:spPr bwMode="auto">
            <a:xfrm>
              <a:off x="1824" y="1680"/>
              <a:ext cx="0" cy="105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009" name="Line 17"/>
            <p:cNvSpPr>
              <a:spLocks noChangeShapeType="1"/>
            </p:cNvSpPr>
            <p:nvPr/>
          </p:nvSpPr>
          <p:spPr bwMode="auto">
            <a:xfrm>
              <a:off x="2688" y="1680"/>
              <a:ext cx="0" cy="105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010" name="Rectangle 18"/>
            <p:cNvSpPr>
              <a:spLocks noChangeArrowheads="1"/>
            </p:cNvSpPr>
            <p:nvPr/>
          </p:nvSpPr>
          <p:spPr bwMode="auto">
            <a:xfrm>
              <a:off x="1843" y="2736"/>
              <a:ext cx="864" cy="912"/>
            </a:xfrm>
            <a:prstGeom prst="rect">
              <a:avLst/>
            </a:prstGeom>
            <a:solidFill>
              <a:srgbClr val="339966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011" name="Line 19"/>
            <p:cNvSpPr>
              <a:spLocks noChangeShapeType="1"/>
            </p:cNvSpPr>
            <p:nvPr/>
          </p:nvSpPr>
          <p:spPr bwMode="auto">
            <a:xfrm>
              <a:off x="2707" y="2736"/>
              <a:ext cx="43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012" name="Line 20"/>
            <p:cNvSpPr>
              <a:spLocks noChangeShapeType="1"/>
            </p:cNvSpPr>
            <p:nvPr/>
          </p:nvSpPr>
          <p:spPr bwMode="auto">
            <a:xfrm>
              <a:off x="2707" y="3648"/>
              <a:ext cx="43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013" name="Line 21"/>
            <p:cNvSpPr>
              <a:spLocks noChangeShapeType="1"/>
            </p:cNvSpPr>
            <p:nvPr/>
          </p:nvSpPr>
          <p:spPr bwMode="auto">
            <a:xfrm>
              <a:off x="3600" y="1008"/>
              <a:ext cx="0" cy="124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014" name="Line 22"/>
            <p:cNvSpPr>
              <a:spLocks noChangeShapeType="1"/>
            </p:cNvSpPr>
            <p:nvPr/>
          </p:nvSpPr>
          <p:spPr bwMode="auto">
            <a:xfrm>
              <a:off x="4531" y="1680"/>
              <a:ext cx="0" cy="57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015" name="Line 23"/>
            <p:cNvSpPr>
              <a:spLocks noChangeShapeType="1"/>
            </p:cNvSpPr>
            <p:nvPr/>
          </p:nvSpPr>
          <p:spPr bwMode="auto">
            <a:xfrm>
              <a:off x="2688" y="1680"/>
              <a:ext cx="182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016" name="Line 24"/>
            <p:cNvSpPr>
              <a:spLocks noChangeShapeType="1"/>
            </p:cNvSpPr>
            <p:nvPr/>
          </p:nvSpPr>
          <p:spPr bwMode="auto">
            <a:xfrm>
              <a:off x="2688" y="1008"/>
              <a:ext cx="912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017" name="Line 25"/>
            <p:cNvSpPr>
              <a:spLocks noChangeShapeType="1"/>
            </p:cNvSpPr>
            <p:nvPr/>
          </p:nvSpPr>
          <p:spPr bwMode="auto">
            <a:xfrm>
              <a:off x="3619" y="1008"/>
              <a:ext cx="912" cy="67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5018" name="Text Box 26"/>
            <p:cNvSpPr txBox="1">
              <a:spLocks noChangeArrowheads="1"/>
            </p:cNvSpPr>
            <p:nvPr/>
          </p:nvSpPr>
          <p:spPr bwMode="auto">
            <a:xfrm>
              <a:off x="1595" y="830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1</a:t>
              </a:r>
            </a:p>
          </p:txBody>
        </p:sp>
        <p:sp>
          <p:nvSpPr>
            <p:cNvPr id="85019" name="Text Box 27"/>
            <p:cNvSpPr txBox="1">
              <a:spLocks noChangeArrowheads="1"/>
            </p:cNvSpPr>
            <p:nvPr/>
          </p:nvSpPr>
          <p:spPr bwMode="auto">
            <a:xfrm>
              <a:off x="2651" y="806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1</a:t>
              </a:r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2747" y="1694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1</a:t>
              </a:r>
            </a:p>
          </p:txBody>
        </p:sp>
        <p:sp>
          <p:nvSpPr>
            <p:cNvPr id="85021" name="Text Box 29"/>
            <p:cNvSpPr txBox="1">
              <a:spLocks noChangeArrowheads="1"/>
            </p:cNvSpPr>
            <p:nvPr/>
          </p:nvSpPr>
          <p:spPr bwMode="auto">
            <a:xfrm>
              <a:off x="1595" y="1694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D</a:t>
              </a:r>
              <a:r>
                <a:rPr lang="pl-PL" baseline="-25000"/>
                <a:t>1</a:t>
              </a:r>
            </a:p>
          </p:txBody>
        </p:sp>
        <p:sp>
          <p:nvSpPr>
            <p:cNvPr id="85022" name="Text Box 30"/>
            <p:cNvSpPr txBox="1">
              <a:spLocks noChangeArrowheads="1"/>
            </p:cNvSpPr>
            <p:nvPr/>
          </p:nvSpPr>
          <p:spPr bwMode="auto">
            <a:xfrm>
              <a:off x="1571" y="2630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2</a:t>
              </a:r>
            </a:p>
          </p:txBody>
        </p:sp>
        <p:sp>
          <p:nvSpPr>
            <p:cNvPr id="85023" name="Text Box 31"/>
            <p:cNvSpPr txBox="1">
              <a:spLocks noChangeArrowheads="1"/>
            </p:cNvSpPr>
            <p:nvPr/>
          </p:nvSpPr>
          <p:spPr bwMode="auto">
            <a:xfrm>
              <a:off x="2707" y="3648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2</a:t>
              </a:r>
            </a:p>
          </p:txBody>
        </p:sp>
        <p:sp>
          <p:nvSpPr>
            <p:cNvPr id="85024" name="Text Box 32"/>
            <p:cNvSpPr txBox="1">
              <a:spLocks noChangeArrowheads="1"/>
            </p:cNvSpPr>
            <p:nvPr/>
          </p:nvSpPr>
          <p:spPr bwMode="auto">
            <a:xfrm>
              <a:off x="2755" y="2736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/>
                <a:t>B</a:t>
              </a:r>
              <a:r>
                <a:rPr lang="pl-PL" baseline="-25000"/>
                <a:t>2</a:t>
              </a:r>
            </a:p>
          </p:txBody>
        </p:sp>
        <p:sp>
          <p:nvSpPr>
            <p:cNvPr id="85025" name="Text Box 33"/>
            <p:cNvSpPr txBox="1">
              <a:spLocks noChangeArrowheads="1"/>
            </p:cNvSpPr>
            <p:nvPr/>
          </p:nvSpPr>
          <p:spPr bwMode="auto">
            <a:xfrm>
              <a:off x="1595" y="3597"/>
              <a:ext cx="2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/>
                <a:t>D</a:t>
              </a:r>
              <a:r>
                <a:rPr lang="pl-PL" baseline="-25000"/>
                <a:t>2</a:t>
              </a:r>
            </a:p>
          </p:txBody>
        </p:sp>
        <p:sp>
          <p:nvSpPr>
            <p:cNvPr id="85026" name="Text Box 34"/>
            <p:cNvSpPr txBox="1">
              <a:spLocks noChangeArrowheads="1"/>
            </p:cNvSpPr>
            <p:nvPr/>
          </p:nvSpPr>
          <p:spPr bwMode="auto">
            <a:xfrm>
              <a:off x="3619" y="816"/>
              <a:ext cx="4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/>
                <a:t>A</a:t>
              </a:r>
              <a:r>
                <a:rPr lang="pl-PL" baseline="-25000"/>
                <a:t>3 </a:t>
              </a:r>
              <a:r>
                <a:rPr lang="pl-PL"/>
                <a:t>B</a:t>
              </a:r>
              <a:r>
                <a:rPr lang="pl-PL" baseline="-25000"/>
                <a:t>3</a:t>
              </a:r>
              <a:endParaRPr lang="pl-PL" sz="2400" b="0">
                <a:latin typeface="Times New Roman" pitchFamily="18" charset="0"/>
              </a:endParaRPr>
            </a:p>
          </p:txBody>
        </p:sp>
        <p:sp>
          <p:nvSpPr>
            <p:cNvPr id="85027" name="Text Box 35"/>
            <p:cNvSpPr txBox="1">
              <a:spLocks noChangeArrowheads="1"/>
            </p:cNvSpPr>
            <p:nvPr/>
          </p:nvSpPr>
          <p:spPr bwMode="auto">
            <a:xfrm>
              <a:off x="4560" y="1536"/>
              <a:ext cx="4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pl-PL"/>
                <a:t>C</a:t>
              </a:r>
              <a:r>
                <a:rPr lang="pl-PL" baseline="-25000"/>
                <a:t>3 </a:t>
              </a:r>
              <a:r>
                <a:rPr lang="pl-PL"/>
                <a:t>D</a:t>
              </a:r>
              <a:r>
                <a:rPr lang="pl-PL" baseline="-25000"/>
                <a:t>3</a:t>
              </a:r>
            </a:p>
          </p:txBody>
        </p:sp>
      </p:grpSp>
      <p:sp>
        <p:nvSpPr>
          <p:cNvPr id="85028" name="AutoShape 3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096000"/>
            <a:ext cx="381000" cy="381000"/>
          </a:xfrm>
          <a:prstGeom prst="actionButtonReturn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5039" name="Text Box 47"/>
          <p:cNvSpPr txBox="1">
            <a:spLocks noChangeArrowheads="1"/>
          </p:cNvSpPr>
          <p:nvPr/>
        </p:nvSpPr>
        <p:spPr bwMode="auto">
          <a:xfrm>
            <a:off x="3276600" y="217488"/>
            <a:ext cx="3402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Rzuty prostokątne </a:t>
            </a:r>
            <a:r>
              <a:rPr lang="pl-PL" u="sng">
                <a:solidFill>
                  <a:schemeClr val="accent2"/>
                </a:solidFill>
              </a:rPr>
              <a:t>ukośnej</a:t>
            </a:r>
            <a:r>
              <a:rPr lang="pl-PL">
                <a:solidFill>
                  <a:schemeClr val="accent2"/>
                </a:solidFill>
              </a:rPr>
              <a:t> figury</a:t>
            </a:r>
            <a:endParaRPr lang="pl-PL"/>
          </a:p>
        </p:txBody>
      </p:sp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Freeform 4"/>
          <p:cNvSpPr>
            <a:spLocks/>
          </p:cNvSpPr>
          <p:nvPr/>
        </p:nvSpPr>
        <p:spPr bwMode="auto">
          <a:xfrm>
            <a:off x="5943600" y="609600"/>
            <a:ext cx="1905000" cy="57912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 rot="5400000" flipH="1">
            <a:off x="4000500" y="2552700"/>
            <a:ext cx="1905000" cy="5791200"/>
          </a:xfrm>
          <a:custGeom>
            <a:avLst/>
            <a:gdLst/>
            <a:ahLst/>
            <a:cxnLst>
              <a:cxn ang="0">
                <a:pos x="1200" y="3648"/>
              </a:cxn>
              <a:cxn ang="0">
                <a:pos x="1200" y="1200"/>
              </a:cxn>
              <a:cxn ang="0">
                <a:pos x="0" y="0"/>
              </a:cxn>
              <a:cxn ang="0">
                <a:pos x="0" y="2448"/>
              </a:cxn>
              <a:cxn ang="0">
                <a:pos x="1200" y="3648"/>
              </a:cxn>
            </a:cxnLst>
            <a:rect l="0" t="0" r="r" b="b"/>
            <a:pathLst>
              <a:path w="1200" h="3648">
                <a:moveTo>
                  <a:pt x="1200" y="3648"/>
                </a:moveTo>
                <a:lnTo>
                  <a:pt x="1200" y="1200"/>
                </a:lnTo>
                <a:lnTo>
                  <a:pt x="0" y="0"/>
                </a:lnTo>
                <a:lnTo>
                  <a:pt x="0" y="2448"/>
                </a:lnTo>
                <a:lnTo>
                  <a:pt x="1200" y="3648"/>
                </a:lnTo>
                <a:close/>
              </a:path>
            </a:pathLst>
          </a:cu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057400" y="609600"/>
            <a:ext cx="3886200" cy="388620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209800" y="7620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  <a:endParaRPr lang="pl-PL" sz="2400" b="0">
              <a:latin typeface="Times New Roman" pitchFamily="18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391400" y="24384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467600" y="25146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543800" y="2590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810000" y="6096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3962400" y="6096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971800" y="762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FF3300"/>
                </a:solidFill>
              </a:rPr>
              <a:t>W</a:t>
            </a:r>
            <a:r>
              <a:rPr lang="pl-PL" sz="1800" baseline="-25000">
                <a:solidFill>
                  <a:srgbClr val="FF3300"/>
                </a:solidFill>
              </a:rPr>
              <a:t>1</a:t>
            </a:r>
            <a:endParaRPr lang="pl-PL" sz="1800">
              <a:solidFill>
                <a:srgbClr val="FF3300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267200" y="5715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D60093"/>
                </a:solidFill>
              </a:rPr>
              <a:t>W</a:t>
            </a:r>
            <a:r>
              <a:rPr lang="pl-PL" sz="1800" i="1" baseline="-25000">
                <a:solidFill>
                  <a:srgbClr val="D60093"/>
                </a:solidFill>
              </a:rPr>
              <a:t>2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162800" y="205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>
                <a:solidFill>
                  <a:srgbClr val="00CC66"/>
                </a:solidFill>
              </a:rPr>
              <a:t>W</a:t>
            </a:r>
            <a:r>
              <a:rPr lang="pl-PL" sz="1800" baseline="-25000">
                <a:solidFill>
                  <a:srgbClr val="00CC66"/>
                </a:solidFill>
              </a:rPr>
              <a:t>3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3657600" y="838200"/>
            <a:ext cx="1447800" cy="510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12" y="912"/>
              </a:cxn>
              <a:cxn ang="0">
                <a:pos x="912" y="3216"/>
              </a:cxn>
              <a:cxn ang="0">
                <a:pos x="0" y="2304"/>
              </a:cxn>
              <a:cxn ang="0">
                <a:pos x="0" y="0"/>
              </a:cxn>
            </a:cxnLst>
            <a:rect l="0" t="0" r="r" b="b"/>
            <a:pathLst>
              <a:path w="912" h="3216">
                <a:moveTo>
                  <a:pt x="0" y="0"/>
                </a:moveTo>
                <a:lnTo>
                  <a:pt x="912" y="912"/>
                </a:lnTo>
                <a:lnTo>
                  <a:pt x="912" y="3216"/>
                </a:lnTo>
                <a:lnTo>
                  <a:pt x="0" y="230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657600" y="1143000"/>
            <a:ext cx="1143000" cy="4495800"/>
            <a:chOff x="2304" y="720"/>
            <a:chExt cx="720" cy="2832"/>
          </a:xfrm>
        </p:grpSpPr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2304" y="2832"/>
              <a:ext cx="720" cy="72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>
              <a:off x="2304" y="720"/>
              <a:ext cx="0" cy="211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657600" y="1143000"/>
            <a:ext cx="1176338" cy="1162050"/>
            <a:chOff x="2283" y="708"/>
            <a:chExt cx="741" cy="732"/>
          </a:xfrm>
        </p:grpSpPr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2304" y="720"/>
              <a:ext cx="720" cy="72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2283" y="708"/>
              <a:ext cx="55" cy="3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7" y="27"/>
                </a:cxn>
                <a:cxn ang="0">
                  <a:pos x="6" y="24"/>
                </a:cxn>
                <a:cxn ang="0">
                  <a:pos x="9" y="15"/>
                </a:cxn>
                <a:cxn ang="0">
                  <a:pos x="0" y="18"/>
                </a:cxn>
                <a:cxn ang="0">
                  <a:pos x="15" y="0"/>
                </a:cxn>
              </a:cxnLst>
              <a:rect l="0" t="0" r="r" b="b"/>
              <a:pathLst>
                <a:path w="55" h="32">
                  <a:moveTo>
                    <a:pt x="15" y="0"/>
                  </a:moveTo>
                  <a:cubicBezTo>
                    <a:pt x="23" y="2"/>
                    <a:pt x="55" y="3"/>
                    <a:pt x="27" y="27"/>
                  </a:cubicBezTo>
                  <a:cubicBezTo>
                    <a:pt x="22" y="32"/>
                    <a:pt x="13" y="25"/>
                    <a:pt x="6" y="24"/>
                  </a:cubicBezTo>
                  <a:cubicBezTo>
                    <a:pt x="7" y="21"/>
                    <a:pt x="12" y="14"/>
                    <a:pt x="9" y="15"/>
                  </a:cubicBezTo>
                  <a:cubicBezTo>
                    <a:pt x="6" y="16"/>
                    <a:pt x="0" y="18"/>
                    <a:pt x="0" y="18"/>
                  </a:cubicBezTo>
                  <a:cubicBezTo>
                    <a:pt x="11" y="2"/>
                    <a:pt x="21" y="13"/>
                    <a:pt x="15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33938" y="2281238"/>
            <a:ext cx="2319337" cy="47625"/>
            <a:chOff x="3024" y="1425"/>
            <a:chExt cx="1461" cy="3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3024" y="1440"/>
              <a:ext cx="1440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4434" y="1425"/>
              <a:ext cx="51" cy="3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6" y="3"/>
                </a:cxn>
                <a:cxn ang="0">
                  <a:pos x="30" y="30"/>
                </a:cxn>
                <a:cxn ang="0">
                  <a:pos x="21" y="6"/>
                </a:cxn>
                <a:cxn ang="0">
                  <a:pos x="15" y="0"/>
                </a:cxn>
              </a:cxnLst>
              <a:rect l="0" t="0" r="r" b="b"/>
              <a:pathLst>
                <a:path w="51" h="30">
                  <a:moveTo>
                    <a:pt x="15" y="0"/>
                  </a:moveTo>
                  <a:cubicBezTo>
                    <a:pt x="22" y="1"/>
                    <a:pt x="30" y="0"/>
                    <a:pt x="36" y="3"/>
                  </a:cubicBezTo>
                  <a:cubicBezTo>
                    <a:pt x="51" y="10"/>
                    <a:pt x="40" y="27"/>
                    <a:pt x="30" y="30"/>
                  </a:cubicBezTo>
                  <a:cubicBezTo>
                    <a:pt x="0" y="24"/>
                    <a:pt x="25" y="24"/>
                    <a:pt x="21" y="6"/>
                  </a:cubicBezTo>
                  <a:cubicBezTo>
                    <a:pt x="20" y="3"/>
                    <a:pt x="17" y="2"/>
                    <a:pt x="15" y="0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813300" y="2305050"/>
            <a:ext cx="53975" cy="3376613"/>
            <a:chOff x="3011" y="1440"/>
            <a:chExt cx="34" cy="2127"/>
          </a:xfrm>
        </p:grpSpPr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3011" y="3537"/>
              <a:ext cx="34" cy="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30"/>
                </a:cxn>
                <a:cxn ang="0">
                  <a:pos x="10" y="0"/>
                </a:cxn>
              </a:cxnLst>
              <a:rect l="0" t="0" r="r" b="b"/>
              <a:pathLst>
                <a:path w="34" h="30">
                  <a:moveTo>
                    <a:pt x="10" y="0"/>
                  </a:moveTo>
                  <a:cubicBezTo>
                    <a:pt x="34" y="6"/>
                    <a:pt x="26" y="19"/>
                    <a:pt x="10" y="30"/>
                  </a:cubicBezTo>
                  <a:cubicBezTo>
                    <a:pt x="6" y="17"/>
                    <a:pt x="0" y="10"/>
                    <a:pt x="10" y="0"/>
                  </a:cubicBezTo>
                  <a:close/>
                </a:path>
              </a:pathLst>
            </a:custGeom>
            <a:solidFill>
              <a:srgbClr val="D60093"/>
            </a:solidFill>
            <a:ln w="9525">
              <a:solidFill>
                <a:srgbClr val="D6009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3024" y="1440"/>
              <a:ext cx="0" cy="211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4876800" y="182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/>
              <a:t>W</a:t>
            </a:r>
            <a:endParaRPr lang="pl-PL">
              <a:latin typeface="Times New Roman" pitchFamily="18" charset="0"/>
            </a:endParaRPr>
          </a:p>
        </p:txBody>
      </p:sp>
      <p:sp>
        <p:nvSpPr>
          <p:cNvPr id="7203" name="Freeform 35"/>
          <p:cNvSpPr>
            <a:spLocks/>
          </p:cNvSpPr>
          <p:nvPr/>
        </p:nvSpPr>
        <p:spPr bwMode="auto">
          <a:xfrm>
            <a:off x="3625850" y="1103313"/>
            <a:ext cx="107950" cy="90487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4799013" y="5599113"/>
            <a:ext cx="77787" cy="90487"/>
          </a:xfrm>
          <a:custGeom>
            <a:avLst/>
            <a:gdLst/>
            <a:ahLst/>
            <a:cxnLst>
              <a:cxn ang="0">
                <a:pos x="1" y="25"/>
              </a:cxn>
              <a:cxn ang="0">
                <a:pos x="41" y="41"/>
              </a:cxn>
              <a:cxn ang="0">
                <a:pos x="17" y="57"/>
              </a:cxn>
              <a:cxn ang="0">
                <a:pos x="1" y="25"/>
              </a:cxn>
            </a:cxnLst>
            <a:rect l="0" t="0" r="r" b="b"/>
            <a:pathLst>
              <a:path w="49" h="57">
                <a:moveTo>
                  <a:pt x="1" y="25"/>
                </a:moveTo>
                <a:cubicBezTo>
                  <a:pt x="9" y="22"/>
                  <a:pt x="49" y="0"/>
                  <a:pt x="41" y="41"/>
                </a:cubicBezTo>
                <a:cubicBezTo>
                  <a:pt x="39" y="50"/>
                  <a:pt x="25" y="52"/>
                  <a:pt x="17" y="57"/>
                </a:cubicBezTo>
                <a:cubicBezTo>
                  <a:pt x="0" y="31"/>
                  <a:pt x="1" y="43"/>
                  <a:pt x="1" y="25"/>
                </a:cubicBezTo>
                <a:close/>
              </a:path>
            </a:pathLst>
          </a:custGeom>
          <a:solidFill>
            <a:srgbClr val="CC00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208" name="Freeform 40"/>
          <p:cNvSpPr>
            <a:spLocks/>
          </p:cNvSpPr>
          <p:nvPr/>
        </p:nvSpPr>
        <p:spPr bwMode="auto">
          <a:xfrm>
            <a:off x="7086600" y="2247900"/>
            <a:ext cx="60325" cy="762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8" y="16"/>
              </a:cxn>
              <a:cxn ang="0">
                <a:pos x="32" y="8"/>
              </a:cxn>
              <a:cxn ang="0">
                <a:pos x="24" y="48"/>
              </a:cxn>
              <a:cxn ang="0">
                <a:pos x="0" y="40"/>
              </a:cxn>
            </a:cxnLst>
            <a:rect l="0" t="0" r="r" b="b"/>
            <a:pathLst>
              <a:path w="38" h="48">
                <a:moveTo>
                  <a:pt x="0" y="40"/>
                </a:moveTo>
                <a:cubicBezTo>
                  <a:pt x="3" y="32"/>
                  <a:pt x="2" y="22"/>
                  <a:pt x="8" y="16"/>
                </a:cubicBezTo>
                <a:cubicBezTo>
                  <a:pt x="14" y="10"/>
                  <a:pt x="28" y="0"/>
                  <a:pt x="32" y="8"/>
                </a:cubicBezTo>
                <a:cubicBezTo>
                  <a:pt x="38" y="20"/>
                  <a:pt x="27" y="35"/>
                  <a:pt x="24" y="48"/>
                </a:cubicBezTo>
                <a:cubicBezTo>
                  <a:pt x="16" y="45"/>
                  <a:pt x="0" y="40"/>
                  <a:pt x="0" y="40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210" name="Freeform 42"/>
          <p:cNvSpPr>
            <a:spLocks/>
          </p:cNvSpPr>
          <p:nvPr/>
        </p:nvSpPr>
        <p:spPr bwMode="auto">
          <a:xfrm>
            <a:off x="4800600" y="2209800"/>
            <a:ext cx="128588" cy="131763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50" y="21"/>
              </a:cxn>
              <a:cxn ang="0">
                <a:pos x="18" y="53"/>
              </a:cxn>
              <a:cxn ang="0">
                <a:pos x="2" y="29"/>
              </a:cxn>
              <a:cxn ang="0">
                <a:pos x="18" y="13"/>
              </a:cxn>
            </a:cxnLst>
            <a:rect l="0" t="0" r="r" b="b"/>
            <a:pathLst>
              <a:path w="81" h="83">
                <a:moveTo>
                  <a:pt x="18" y="13"/>
                </a:moveTo>
                <a:cubicBezTo>
                  <a:pt x="29" y="16"/>
                  <a:pt x="45" y="11"/>
                  <a:pt x="50" y="21"/>
                </a:cubicBezTo>
                <a:cubicBezTo>
                  <a:pt x="81" y="83"/>
                  <a:pt x="30" y="57"/>
                  <a:pt x="18" y="53"/>
                </a:cubicBezTo>
                <a:cubicBezTo>
                  <a:pt x="13" y="45"/>
                  <a:pt x="0" y="38"/>
                  <a:pt x="2" y="29"/>
                </a:cubicBezTo>
                <a:cubicBezTo>
                  <a:pt x="9" y="0"/>
                  <a:pt x="41" y="36"/>
                  <a:pt x="18" y="1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3657600" y="4006850"/>
            <a:ext cx="2247900" cy="488950"/>
            <a:chOff x="2304" y="2524"/>
            <a:chExt cx="1416" cy="308"/>
          </a:xfrm>
        </p:grpSpPr>
        <p:sp>
          <p:nvSpPr>
            <p:cNvPr id="7214" name="AutoShape 46"/>
            <p:cNvSpPr>
              <a:spLocks/>
            </p:cNvSpPr>
            <p:nvPr/>
          </p:nvSpPr>
          <p:spPr bwMode="auto">
            <a:xfrm rot="-5400000">
              <a:off x="2975" y="2086"/>
              <a:ext cx="96" cy="1395"/>
            </a:xfrm>
            <a:prstGeom prst="rightBrace">
              <a:avLst>
                <a:gd name="adj1" fmla="val 121094"/>
                <a:gd name="adj2" fmla="val 3275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15" name="Text Box 47"/>
            <p:cNvSpPr txBox="1">
              <a:spLocks noChangeArrowheads="1"/>
            </p:cNvSpPr>
            <p:nvPr/>
          </p:nvSpPr>
          <p:spPr bwMode="auto">
            <a:xfrm>
              <a:off x="2304" y="2524"/>
              <a:ext cx="7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>
                  <a:solidFill>
                    <a:schemeClr val="accent2"/>
                  </a:solidFill>
                </a:rPr>
                <a:t>szerokość</a:t>
              </a:r>
              <a:endParaRPr lang="pl-PL"/>
            </a:p>
          </p:txBody>
        </p:sp>
      </p:grp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4" name="Obraz 3" descr="rzutowanie prostokąt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836712"/>
            <a:ext cx="5544616" cy="588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87044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7045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69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87047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88" cy="384"/>
                <a:chOff x="4656" y="1536"/>
                <a:chExt cx="212" cy="384"/>
              </a:xfrm>
            </p:grpSpPr>
            <p:sp>
              <p:nvSpPr>
                <p:cNvPr id="8704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870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8705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87053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87055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7056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87057" name="Freeform 17"/>
          <p:cNvSpPr>
            <a:spLocks/>
          </p:cNvSpPr>
          <p:nvPr/>
        </p:nvSpPr>
        <p:spPr bwMode="auto">
          <a:xfrm>
            <a:off x="4419600" y="5715000"/>
            <a:ext cx="14478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912" y="240"/>
              </a:cxn>
              <a:cxn ang="0">
                <a:pos x="240" y="240"/>
              </a:cxn>
              <a:cxn ang="0">
                <a:pos x="0" y="0"/>
              </a:cxn>
            </a:cxnLst>
            <a:rect l="0" t="0" r="r" b="b"/>
            <a:pathLst>
              <a:path w="912" h="240">
                <a:moveTo>
                  <a:pt x="0" y="0"/>
                </a:moveTo>
                <a:lnTo>
                  <a:pt x="672" y="0"/>
                </a:lnTo>
                <a:lnTo>
                  <a:pt x="912" y="240"/>
                </a:lnTo>
                <a:lnTo>
                  <a:pt x="240" y="240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4343400" y="1676400"/>
            <a:ext cx="1676400" cy="1066800"/>
            <a:chOff x="2736" y="1056"/>
            <a:chExt cx="1056" cy="672"/>
          </a:xfrm>
        </p:grpSpPr>
        <p:sp>
          <p:nvSpPr>
            <p:cNvPr id="87059" name="Line 19"/>
            <p:cNvSpPr>
              <a:spLocks noChangeShapeType="1"/>
            </p:cNvSpPr>
            <p:nvPr/>
          </p:nvSpPr>
          <p:spPr bwMode="auto">
            <a:xfrm>
              <a:off x="2736" y="1056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60" name="Line 20"/>
            <p:cNvSpPr>
              <a:spLocks noChangeShapeType="1"/>
            </p:cNvSpPr>
            <p:nvPr/>
          </p:nvSpPr>
          <p:spPr bwMode="auto">
            <a:xfrm>
              <a:off x="2736" y="1728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6019800" y="1676400"/>
            <a:ext cx="1143000" cy="2209800"/>
            <a:chOff x="3792" y="1056"/>
            <a:chExt cx="720" cy="1392"/>
          </a:xfrm>
        </p:grpSpPr>
        <p:sp>
          <p:nvSpPr>
            <p:cNvPr id="87062" name="Line 22"/>
            <p:cNvSpPr>
              <a:spLocks noChangeShapeType="1"/>
            </p:cNvSpPr>
            <p:nvPr/>
          </p:nvSpPr>
          <p:spPr bwMode="auto">
            <a:xfrm>
              <a:off x="3792" y="1056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63" name="Line 23"/>
            <p:cNvSpPr>
              <a:spLocks noChangeShapeType="1"/>
            </p:cNvSpPr>
            <p:nvPr/>
          </p:nvSpPr>
          <p:spPr bwMode="auto">
            <a:xfrm>
              <a:off x="3792" y="1728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3276600" y="2743200"/>
            <a:ext cx="1066800" cy="1828800"/>
            <a:chOff x="2064" y="1728"/>
            <a:chExt cx="672" cy="1152"/>
          </a:xfrm>
        </p:grpSpPr>
        <p:sp>
          <p:nvSpPr>
            <p:cNvPr id="87065" name="Line 25"/>
            <p:cNvSpPr>
              <a:spLocks noChangeShapeType="1"/>
            </p:cNvSpPr>
            <p:nvPr/>
          </p:nvSpPr>
          <p:spPr bwMode="auto">
            <a:xfrm>
              <a:off x="2736" y="1728"/>
              <a:ext cx="0" cy="11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66" name="Line 26"/>
            <p:cNvSpPr>
              <a:spLocks noChangeShapeType="1"/>
            </p:cNvSpPr>
            <p:nvPr/>
          </p:nvSpPr>
          <p:spPr bwMode="auto">
            <a:xfrm>
              <a:off x="2064" y="1728"/>
              <a:ext cx="0" cy="11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3276600" y="4572000"/>
            <a:ext cx="2209800" cy="1143000"/>
            <a:chOff x="2064" y="2880"/>
            <a:chExt cx="1392" cy="720"/>
          </a:xfrm>
        </p:grpSpPr>
        <p:sp>
          <p:nvSpPr>
            <p:cNvPr id="87068" name="Line 28"/>
            <p:cNvSpPr>
              <a:spLocks noChangeShapeType="1"/>
            </p:cNvSpPr>
            <p:nvPr/>
          </p:nvSpPr>
          <p:spPr bwMode="auto">
            <a:xfrm>
              <a:off x="2064" y="2880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69" name="Line 29"/>
            <p:cNvSpPr>
              <a:spLocks noChangeShapeType="1"/>
            </p:cNvSpPr>
            <p:nvPr/>
          </p:nvSpPr>
          <p:spPr bwMode="auto">
            <a:xfrm>
              <a:off x="2736" y="2880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5486400" y="5715000"/>
            <a:ext cx="2057400" cy="381000"/>
            <a:chOff x="3456" y="3600"/>
            <a:chExt cx="1296" cy="240"/>
          </a:xfrm>
        </p:grpSpPr>
        <p:sp>
          <p:nvSpPr>
            <p:cNvPr id="87071" name="Line 31"/>
            <p:cNvSpPr>
              <a:spLocks noChangeShapeType="1"/>
            </p:cNvSpPr>
            <p:nvPr/>
          </p:nvSpPr>
          <p:spPr bwMode="auto">
            <a:xfrm>
              <a:off x="3696" y="3840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72" name="Line 32"/>
            <p:cNvSpPr>
              <a:spLocks noChangeShapeType="1"/>
            </p:cNvSpPr>
            <p:nvPr/>
          </p:nvSpPr>
          <p:spPr bwMode="auto">
            <a:xfrm>
              <a:off x="3456" y="3600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7162800" y="3886200"/>
            <a:ext cx="381000" cy="2209800"/>
            <a:chOff x="4512" y="2448"/>
            <a:chExt cx="240" cy="1392"/>
          </a:xfrm>
        </p:grpSpPr>
        <p:sp>
          <p:nvSpPr>
            <p:cNvPr id="87074" name="Line 34"/>
            <p:cNvSpPr>
              <a:spLocks noChangeShapeType="1"/>
            </p:cNvSpPr>
            <p:nvPr/>
          </p:nvSpPr>
          <p:spPr bwMode="auto">
            <a:xfrm>
              <a:off x="4752" y="2688"/>
              <a:ext cx="0" cy="11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75" name="Line 35"/>
            <p:cNvSpPr>
              <a:spLocks noChangeShapeType="1"/>
            </p:cNvSpPr>
            <p:nvPr/>
          </p:nvSpPr>
          <p:spPr bwMode="auto">
            <a:xfrm>
              <a:off x="4512" y="2448"/>
              <a:ext cx="0" cy="11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7076" name="AutoShape 36"/>
          <p:cNvSpPr>
            <a:spLocks noChangeArrowheads="1"/>
          </p:cNvSpPr>
          <p:nvPr/>
        </p:nvSpPr>
        <p:spPr bwMode="auto">
          <a:xfrm>
            <a:off x="1524000" y="33528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87077" name="AutoShape 37"/>
          <p:cNvSpPr>
            <a:spLocks noChangeArrowheads="1"/>
          </p:cNvSpPr>
          <p:nvPr/>
        </p:nvSpPr>
        <p:spPr bwMode="auto">
          <a:xfrm rot="13615949">
            <a:off x="5829300" y="52959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chemeClr val="bg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87078" name="AutoShape 38"/>
          <p:cNvSpPr>
            <a:spLocks noChangeArrowheads="1"/>
          </p:cNvSpPr>
          <p:nvPr/>
        </p:nvSpPr>
        <p:spPr bwMode="auto">
          <a:xfrm rot="5400000">
            <a:off x="4305300" y="11049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4419600" y="3886200"/>
            <a:ext cx="1447800" cy="2209800"/>
            <a:chOff x="2784" y="2448"/>
            <a:chExt cx="912" cy="1392"/>
          </a:xfrm>
        </p:grpSpPr>
        <p:sp>
          <p:nvSpPr>
            <p:cNvPr id="87080" name="Line 40"/>
            <p:cNvSpPr>
              <a:spLocks noChangeShapeType="1"/>
            </p:cNvSpPr>
            <p:nvPr/>
          </p:nvSpPr>
          <p:spPr bwMode="auto">
            <a:xfrm>
              <a:off x="3024" y="2688"/>
              <a:ext cx="0" cy="11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81" name="Line 41"/>
            <p:cNvSpPr>
              <a:spLocks noChangeShapeType="1"/>
            </p:cNvSpPr>
            <p:nvPr/>
          </p:nvSpPr>
          <p:spPr bwMode="auto">
            <a:xfrm>
              <a:off x="3696" y="2688"/>
              <a:ext cx="0" cy="11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82" name="Line 42"/>
            <p:cNvSpPr>
              <a:spLocks noChangeShapeType="1"/>
            </p:cNvSpPr>
            <p:nvPr/>
          </p:nvSpPr>
          <p:spPr bwMode="auto">
            <a:xfrm>
              <a:off x="2784" y="2448"/>
              <a:ext cx="0" cy="11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83" name="Line 43"/>
            <p:cNvSpPr>
              <a:spLocks noChangeShapeType="1"/>
            </p:cNvSpPr>
            <p:nvPr/>
          </p:nvSpPr>
          <p:spPr bwMode="auto">
            <a:xfrm>
              <a:off x="3456" y="2688"/>
              <a:ext cx="0" cy="91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3276600" y="1676400"/>
            <a:ext cx="1066800" cy="1066800"/>
            <a:chOff x="2064" y="1056"/>
            <a:chExt cx="672" cy="672"/>
          </a:xfrm>
        </p:grpSpPr>
        <p:sp>
          <p:nvSpPr>
            <p:cNvPr id="87085" name="Rectangle 45"/>
            <p:cNvSpPr>
              <a:spLocks noChangeArrowheads="1"/>
            </p:cNvSpPr>
            <p:nvPr/>
          </p:nvSpPr>
          <p:spPr bwMode="auto">
            <a:xfrm>
              <a:off x="2064" y="1056"/>
              <a:ext cx="672" cy="672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86" name="Oval 46"/>
            <p:cNvSpPr>
              <a:spLocks noChangeArrowheads="1"/>
            </p:cNvSpPr>
            <p:nvPr/>
          </p:nvSpPr>
          <p:spPr bwMode="auto">
            <a:xfrm>
              <a:off x="2256" y="1248"/>
              <a:ext cx="288" cy="288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3276600" y="1676400"/>
            <a:ext cx="2209800" cy="2209800"/>
            <a:chOff x="2064" y="1056"/>
            <a:chExt cx="1392" cy="1392"/>
          </a:xfrm>
        </p:grpSpPr>
        <p:sp>
          <p:nvSpPr>
            <p:cNvPr id="87088" name="Line 48"/>
            <p:cNvSpPr>
              <a:spLocks noChangeShapeType="1"/>
            </p:cNvSpPr>
            <p:nvPr/>
          </p:nvSpPr>
          <p:spPr bwMode="auto">
            <a:xfrm>
              <a:off x="2736" y="1056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89" name="Line 49"/>
            <p:cNvSpPr>
              <a:spLocks noChangeShapeType="1"/>
            </p:cNvSpPr>
            <p:nvPr/>
          </p:nvSpPr>
          <p:spPr bwMode="auto">
            <a:xfrm>
              <a:off x="2064" y="1728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90" name="Line 50"/>
            <p:cNvSpPr>
              <a:spLocks noChangeShapeType="1"/>
            </p:cNvSpPr>
            <p:nvPr/>
          </p:nvSpPr>
          <p:spPr bwMode="auto">
            <a:xfrm>
              <a:off x="2064" y="1056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7162800" y="2819400"/>
            <a:ext cx="381000" cy="1447800"/>
            <a:chOff x="4512" y="1776"/>
            <a:chExt cx="240" cy="912"/>
          </a:xfrm>
        </p:grpSpPr>
        <p:sp>
          <p:nvSpPr>
            <p:cNvPr id="87100" name="Freeform 60"/>
            <p:cNvSpPr>
              <a:spLocks/>
            </p:cNvSpPr>
            <p:nvPr/>
          </p:nvSpPr>
          <p:spPr bwMode="auto">
            <a:xfrm>
              <a:off x="4512" y="1776"/>
              <a:ext cx="240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912"/>
                </a:cxn>
                <a:cxn ang="0">
                  <a:pos x="0" y="672"/>
                </a:cxn>
                <a:cxn ang="0">
                  <a:pos x="0" y="0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240" y="240"/>
                  </a:lnTo>
                  <a:lnTo>
                    <a:pt x="240" y="91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102" name="Freeform 62"/>
            <p:cNvSpPr>
              <a:spLocks/>
            </p:cNvSpPr>
            <p:nvPr/>
          </p:nvSpPr>
          <p:spPr bwMode="auto">
            <a:xfrm>
              <a:off x="4656" y="1968"/>
              <a:ext cx="64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48" y="144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48" h="144">
                  <a:moveTo>
                    <a:pt x="0" y="0"/>
                  </a:moveTo>
                  <a:lnTo>
                    <a:pt x="48" y="48"/>
                  </a:lnTo>
                  <a:lnTo>
                    <a:pt x="48" y="144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8" name="Group 63"/>
          <p:cNvGrpSpPr>
            <a:grpSpLocks/>
          </p:cNvGrpSpPr>
          <p:nvPr/>
        </p:nvGrpSpPr>
        <p:grpSpPr bwMode="auto">
          <a:xfrm>
            <a:off x="5486400" y="2819400"/>
            <a:ext cx="2057400" cy="1447800"/>
            <a:chOff x="3456" y="1776"/>
            <a:chExt cx="1296" cy="912"/>
          </a:xfrm>
        </p:grpSpPr>
        <p:sp>
          <p:nvSpPr>
            <p:cNvPr id="87104" name="Line 64"/>
            <p:cNvSpPr>
              <a:spLocks noChangeShapeType="1"/>
            </p:cNvSpPr>
            <p:nvPr/>
          </p:nvSpPr>
          <p:spPr bwMode="auto">
            <a:xfrm>
              <a:off x="3696" y="2448"/>
              <a:ext cx="8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105" name="Line 65"/>
            <p:cNvSpPr>
              <a:spLocks noChangeShapeType="1"/>
            </p:cNvSpPr>
            <p:nvPr/>
          </p:nvSpPr>
          <p:spPr bwMode="auto">
            <a:xfrm>
              <a:off x="3696" y="2688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106" name="Line 66"/>
            <p:cNvSpPr>
              <a:spLocks noChangeShapeType="1"/>
            </p:cNvSpPr>
            <p:nvPr/>
          </p:nvSpPr>
          <p:spPr bwMode="auto">
            <a:xfrm>
              <a:off x="3456" y="1776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107" name="Line 67"/>
            <p:cNvSpPr>
              <a:spLocks noChangeShapeType="1"/>
            </p:cNvSpPr>
            <p:nvPr/>
          </p:nvSpPr>
          <p:spPr bwMode="auto">
            <a:xfrm>
              <a:off x="3696" y="2016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9" name="Group 71"/>
          <p:cNvGrpSpPr>
            <a:grpSpLocks/>
          </p:cNvGrpSpPr>
          <p:nvPr/>
        </p:nvGrpSpPr>
        <p:grpSpPr bwMode="auto">
          <a:xfrm>
            <a:off x="4419600" y="2819400"/>
            <a:ext cx="1447800" cy="1447800"/>
            <a:chOff x="2784" y="1776"/>
            <a:chExt cx="912" cy="912"/>
          </a:xfrm>
        </p:grpSpPr>
        <p:sp>
          <p:nvSpPr>
            <p:cNvPr id="87093" name="Freeform 53"/>
            <p:cNvSpPr>
              <a:spLocks/>
            </p:cNvSpPr>
            <p:nvPr/>
          </p:nvSpPr>
          <p:spPr bwMode="auto">
            <a:xfrm>
              <a:off x="2784" y="1776"/>
              <a:ext cx="240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912"/>
                </a:cxn>
                <a:cxn ang="0">
                  <a:pos x="0" y="672"/>
                </a:cxn>
                <a:cxn ang="0">
                  <a:pos x="0" y="0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240" y="240"/>
                  </a:lnTo>
                  <a:lnTo>
                    <a:pt x="240" y="91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94" name="Rectangle 54"/>
            <p:cNvSpPr>
              <a:spLocks noChangeArrowheads="1"/>
            </p:cNvSpPr>
            <p:nvPr/>
          </p:nvSpPr>
          <p:spPr bwMode="auto">
            <a:xfrm>
              <a:off x="3024" y="2016"/>
              <a:ext cx="672" cy="672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95" name="Freeform 55"/>
            <p:cNvSpPr>
              <a:spLocks/>
            </p:cNvSpPr>
            <p:nvPr/>
          </p:nvSpPr>
          <p:spPr bwMode="auto">
            <a:xfrm>
              <a:off x="2784" y="1776"/>
              <a:ext cx="912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2" y="0"/>
                </a:cxn>
                <a:cxn ang="0">
                  <a:pos x="912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912" h="240">
                  <a:moveTo>
                    <a:pt x="0" y="0"/>
                  </a:moveTo>
                  <a:lnTo>
                    <a:pt x="672" y="0"/>
                  </a:lnTo>
                  <a:lnTo>
                    <a:pt x="912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98" name="Freeform 58"/>
            <p:cNvSpPr>
              <a:spLocks/>
            </p:cNvSpPr>
            <p:nvPr/>
          </p:nvSpPr>
          <p:spPr bwMode="auto">
            <a:xfrm>
              <a:off x="2928" y="1968"/>
              <a:ext cx="64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48" y="144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48" h="144">
                  <a:moveTo>
                    <a:pt x="0" y="0"/>
                  </a:moveTo>
                  <a:lnTo>
                    <a:pt x="48" y="48"/>
                  </a:lnTo>
                  <a:lnTo>
                    <a:pt x="48" y="144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CC"/>
                </a:gs>
                <a:gs pos="100000">
                  <a:schemeClr val="bg2"/>
                </a:gs>
              </a:gsLst>
              <a:lin ang="18900000" scaled="1"/>
            </a:gradFill>
            <a:ln w="127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7096" name="Oval 56"/>
            <p:cNvSpPr>
              <a:spLocks noChangeArrowheads="1"/>
            </p:cNvSpPr>
            <p:nvPr/>
          </p:nvSpPr>
          <p:spPr bwMode="auto">
            <a:xfrm>
              <a:off x="3216" y="2208"/>
              <a:ext cx="288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50000">
                  <a:srgbClr val="FFFFCC"/>
                </a:gs>
                <a:gs pos="100000">
                  <a:schemeClr val="bg2"/>
                </a:gs>
              </a:gsLst>
              <a:lin ang="18900000" scaled="1"/>
            </a:gra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7115" name="Text Box 75"/>
          <p:cNvSpPr txBox="1">
            <a:spLocks noChangeArrowheads="1"/>
          </p:cNvSpPr>
          <p:nvPr/>
        </p:nvSpPr>
        <p:spPr bwMode="auto">
          <a:xfrm>
            <a:off x="147638" y="5661025"/>
            <a:ext cx="2716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Rzutowanie </a:t>
            </a:r>
            <a:r>
              <a:rPr lang="pl-PL" u="sng">
                <a:solidFill>
                  <a:schemeClr val="accent2"/>
                </a:solidFill>
              </a:rPr>
              <a:t>prostej bryły</a:t>
            </a:r>
            <a:endParaRPr lang="pl-P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7" grpId="0" animBg="1"/>
      <p:bldP spid="87076" grpId="0" animBg="1"/>
      <p:bldP spid="87077" grpId="0" animBg="1"/>
      <p:bldP spid="87078" grpId="0" animBg="1"/>
      <p:bldP spid="87115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88067" name="Rectangle 3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8068" name="Text Box 4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60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88070" name="Freeform 6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4704" y="1584"/>
                <a:ext cx="288" cy="384"/>
                <a:chOff x="4656" y="1536"/>
                <a:chExt cx="212" cy="384"/>
              </a:xfrm>
            </p:grpSpPr>
            <p:sp>
              <p:nvSpPr>
                <p:cNvPr id="88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8807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8807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88076" name="Freeform 12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88078" name="Line 14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8079" name="Line 15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88080" name="Freeform 16"/>
          <p:cNvSpPr>
            <a:spLocks/>
          </p:cNvSpPr>
          <p:nvPr/>
        </p:nvSpPr>
        <p:spPr bwMode="auto">
          <a:xfrm>
            <a:off x="4419600" y="5715000"/>
            <a:ext cx="14478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912" y="240"/>
              </a:cxn>
              <a:cxn ang="0">
                <a:pos x="240" y="240"/>
              </a:cxn>
              <a:cxn ang="0">
                <a:pos x="0" y="0"/>
              </a:cxn>
            </a:cxnLst>
            <a:rect l="0" t="0" r="r" b="b"/>
            <a:pathLst>
              <a:path w="912" h="240">
                <a:moveTo>
                  <a:pt x="0" y="0"/>
                </a:moveTo>
                <a:lnTo>
                  <a:pt x="672" y="0"/>
                </a:lnTo>
                <a:lnTo>
                  <a:pt x="912" y="240"/>
                </a:lnTo>
                <a:lnTo>
                  <a:pt x="240" y="240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8081" name="Freeform 17"/>
          <p:cNvSpPr>
            <a:spLocks/>
          </p:cNvSpPr>
          <p:nvPr/>
        </p:nvSpPr>
        <p:spPr bwMode="auto">
          <a:xfrm>
            <a:off x="7162800" y="2819400"/>
            <a:ext cx="3810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40"/>
              </a:cxn>
              <a:cxn ang="0">
                <a:pos x="240" y="912"/>
              </a:cxn>
              <a:cxn ang="0">
                <a:pos x="0" y="672"/>
              </a:cxn>
              <a:cxn ang="0">
                <a:pos x="0" y="0"/>
              </a:cxn>
            </a:cxnLst>
            <a:rect l="0" t="0" r="r" b="b"/>
            <a:pathLst>
              <a:path w="240" h="912">
                <a:moveTo>
                  <a:pt x="0" y="0"/>
                </a:moveTo>
                <a:lnTo>
                  <a:pt x="240" y="240"/>
                </a:lnTo>
                <a:lnTo>
                  <a:pt x="240" y="912"/>
                </a:lnTo>
                <a:lnTo>
                  <a:pt x="0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3276600" y="1676400"/>
            <a:ext cx="1066800" cy="1066800"/>
          </a:xfrm>
          <a:prstGeom prst="rect">
            <a:avLst/>
          </a:prstGeom>
          <a:solidFill>
            <a:srgbClr val="00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4343400" y="1676400"/>
            <a:ext cx="1676400" cy="1066800"/>
            <a:chOff x="2736" y="1056"/>
            <a:chExt cx="1056" cy="672"/>
          </a:xfrm>
        </p:grpSpPr>
        <p:sp>
          <p:nvSpPr>
            <p:cNvPr id="88084" name="Line 20"/>
            <p:cNvSpPr>
              <a:spLocks noChangeShapeType="1"/>
            </p:cNvSpPr>
            <p:nvPr/>
          </p:nvSpPr>
          <p:spPr bwMode="auto">
            <a:xfrm>
              <a:off x="2736" y="1056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8085" name="Line 21"/>
            <p:cNvSpPr>
              <a:spLocks noChangeShapeType="1"/>
            </p:cNvSpPr>
            <p:nvPr/>
          </p:nvSpPr>
          <p:spPr bwMode="auto">
            <a:xfrm>
              <a:off x="2736" y="1728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019800" y="1676400"/>
            <a:ext cx="1143000" cy="2209800"/>
            <a:chOff x="3792" y="1056"/>
            <a:chExt cx="720" cy="1392"/>
          </a:xfrm>
        </p:grpSpPr>
        <p:sp>
          <p:nvSpPr>
            <p:cNvPr id="88087" name="Line 23"/>
            <p:cNvSpPr>
              <a:spLocks noChangeShapeType="1"/>
            </p:cNvSpPr>
            <p:nvPr/>
          </p:nvSpPr>
          <p:spPr bwMode="auto">
            <a:xfrm>
              <a:off x="3792" y="1056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8088" name="Line 24"/>
            <p:cNvSpPr>
              <a:spLocks noChangeShapeType="1"/>
            </p:cNvSpPr>
            <p:nvPr/>
          </p:nvSpPr>
          <p:spPr bwMode="auto">
            <a:xfrm>
              <a:off x="3792" y="1728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3276600" y="2743200"/>
            <a:ext cx="1066800" cy="1828800"/>
            <a:chOff x="2064" y="1728"/>
            <a:chExt cx="672" cy="1152"/>
          </a:xfrm>
        </p:grpSpPr>
        <p:sp>
          <p:nvSpPr>
            <p:cNvPr id="88090" name="Line 26"/>
            <p:cNvSpPr>
              <a:spLocks noChangeShapeType="1"/>
            </p:cNvSpPr>
            <p:nvPr/>
          </p:nvSpPr>
          <p:spPr bwMode="auto">
            <a:xfrm>
              <a:off x="2736" y="1728"/>
              <a:ext cx="0" cy="11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8091" name="Line 27"/>
            <p:cNvSpPr>
              <a:spLocks noChangeShapeType="1"/>
            </p:cNvSpPr>
            <p:nvPr/>
          </p:nvSpPr>
          <p:spPr bwMode="auto">
            <a:xfrm>
              <a:off x="2064" y="1728"/>
              <a:ext cx="0" cy="11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8092" name="Line 28"/>
          <p:cNvSpPr>
            <a:spLocks noChangeShapeType="1"/>
          </p:cNvSpPr>
          <p:nvPr/>
        </p:nvSpPr>
        <p:spPr bwMode="auto">
          <a:xfrm>
            <a:off x="4800600" y="4267200"/>
            <a:ext cx="0" cy="1828800"/>
          </a:xfrm>
          <a:prstGeom prst="line">
            <a:avLst/>
          </a:prstGeom>
          <a:noFill/>
          <a:ln w="9525">
            <a:solidFill>
              <a:srgbClr val="00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276600" y="4572000"/>
            <a:ext cx="2209800" cy="1143000"/>
            <a:chOff x="2064" y="2880"/>
            <a:chExt cx="1392" cy="720"/>
          </a:xfrm>
        </p:grpSpPr>
        <p:sp>
          <p:nvSpPr>
            <p:cNvPr id="88094" name="Line 30"/>
            <p:cNvSpPr>
              <a:spLocks noChangeShapeType="1"/>
            </p:cNvSpPr>
            <p:nvPr/>
          </p:nvSpPr>
          <p:spPr bwMode="auto">
            <a:xfrm>
              <a:off x="2064" y="2880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8095" name="Line 31"/>
            <p:cNvSpPr>
              <a:spLocks noChangeShapeType="1"/>
            </p:cNvSpPr>
            <p:nvPr/>
          </p:nvSpPr>
          <p:spPr bwMode="auto">
            <a:xfrm>
              <a:off x="2736" y="2880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5486400" y="5715000"/>
            <a:ext cx="2057400" cy="381000"/>
            <a:chOff x="3456" y="3600"/>
            <a:chExt cx="1296" cy="240"/>
          </a:xfrm>
        </p:grpSpPr>
        <p:sp>
          <p:nvSpPr>
            <p:cNvPr id="88097" name="Line 33"/>
            <p:cNvSpPr>
              <a:spLocks noChangeShapeType="1"/>
            </p:cNvSpPr>
            <p:nvPr/>
          </p:nvSpPr>
          <p:spPr bwMode="auto">
            <a:xfrm>
              <a:off x="3696" y="3840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8098" name="Line 34"/>
            <p:cNvSpPr>
              <a:spLocks noChangeShapeType="1"/>
            </p:cNvSpPr>
            <p:nvPr/>
          </p:nvSpPr>
          <p:spPr bwMode="auto">
            <a:xfrm>
              <a:off x="3456" y="3600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8099" name="Line 35"/>
          <p:cNvSpPr>
            <a:spLocks noChangeShapeType="1"/>
          </p:cNvSpPr>
          <p:nvPr/>
        </p:nvSpPr>
        <p:spPr bwMode="auto">
          <a:xfrm>
            <a:off x="5867400" y="4267200"/>
            <a:ext cx="0" cy="1828800"/>
          </a:xfrm>
          <a:prstGeom prst="line">
            <a:avLst/>
          </a:prstGeom>
          <a:noFill/>
          <a:ln w="9525">
            <a:solidFill>
              <a:srgbClr val="00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7162800" y="3886200"/>
            <a:ext cx="381000" cy="2209800"/>
            <a:chOff x="4512" y="2448"/>
            <a:chExt cx="240" cy="1392"/>
          </a:xfrm>
        </p:grpSpPr>
        <p:sp>
          <p:nvSpPr>
            <p:cNvPr id="88101" name="Line 37"/>
            <p:cNvSpPr>
              <a:spLocks noChangeShapeType="1"/>
            </p:cNvSpPr>
            <p:nvPr/>
          </p:nvSpPr>
          <p:spPr bwMode="auto">
            <a:xfrm>
              <a:off x="4752" y="2688"/>
              <a:ext cx="0" cy="11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8102" name="Line 38"/>
            <p:cNvSpPr>
              <a:spLocks noChangeShapeType="1"/>
            </p:cNvSpPr>
            <p:nvPr/>
          </p:nvSpPr>
          <p:spPr bwMode="auto">
            <a:xfrm>
              <a:off x="4512" y="2448"/>
              <a:ext cx="0" cy="11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8103" name="Line 39"/>
          <p:cNvSpPr>
            <a:spLocks noChangeShapeType="1"/>
          </p:cNvSpPr>
          <p:nvPr/>
        </p:nvSpPr>
        <p:spPr bwMode="auto">
          <a:xfrm>
            <a:off x="4419600" y="3886200"/>
            <a:ext cx="0" cy="1828800"/>
          </a:xfrm>
          <a:prstGeom prst="line">
            <a:avLst/>
          </a:prstGeom>
          <a:noFill/>
          <a:ln w="9525">
            <a:solidFill>
              <a:srgbClr val="00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8104" name="Line 40"/>
          <p:cNvSpPr>
            <a:spLocks noChangeShapeType="1"/>
          </p:cNvSpPr>
          <p:nvPr/>
        </p:nvSpPr>
        <p:spPr bwMode="auto">
          <a:xfrm>
            <a:off x="5486400" y="4267200"/>
            <a:ext cx="0" cy="1447800"/>
          </a:xfrm>
          <a:prstGeom prst="line">
            <a:avLst/>
          </a:prstGeom>
          <a:noFill/>
          <a:ln w="9525">
            <a:solidFill>
              <a:srgbClr val="0000FF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8105" name="Freeform 41"/>
          <p:cNvSpPr>
            <a:spLocks/>
          </p:cNvSpPr>
          <p:nvPr/>
        </p:nvSpPr>
        <p:spPr bwMode="auto">
          <a:xfrm>
            <a:off x="4419600" y="2819400"/>
            <a:ext cx="3810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0" y="240"/>
              </a:cxn>
              <a:cxn ang="0">
                <a:pos x="240" y="912"/>
              </a:cxn>
              <a:cxn ang="0">
                <a:pos x="0" y="672"/>
              </a:cxn>
              <a:cxn ang="0">
                <a:pos x="0" y="0"/>
              </a:cxn>
            </a:cxnLst>
            <a:rect l="0" t="0" r="r" b="b"/>
            <a:pathLst>
              <a:path w="240" h="912">
                <a:moveTo>
                  <a:pt x="0" y="0"/>
                </a:moveTo>
                <a:lnTo>
                  <a:pt x="240" y="240"/>
                </a:lnTo>
                <a:lnTo>
                  <a:pt x="240" y="912"/>
                </a:lnTo>
                <a:lnTo>
                  <a:pt x="0" y="672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8106" name="Rectangle 42"/>
          <p:cNvSpPr>
            <a:spLocks noChangeArrowheads="1"/>
          </p:cNvSpPr>
          <p:nvPr/>
        </p:nvSpPr>
        <p:spPr bwMode="auto">
          <a:xfrm>
            <a:off x="4800600" y="3200400"/>
            <a:ext cx="1066800" cy="1066800"/>
          </a:xfrm>
          <a:prstGeom prst="rect">
            <a:avLst/>
          </a:prstGeom>
          <a:solidFill>
            <a:srgbClr val="00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8107" name="Freeform 43"/>
          <p:cNvSpPr>
            <a:spLocks/>
          </p:cNvSpPr>
          <p:nvPr/>
        </p:nvSpPr>
        <p:spPr bwMode="auto">
          <a:xfrm>
            <a:off x="4419600" y="2819400"/>
            <a:ext cx="14478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912" y="240"/>
              </a:cxn>
              <a:cxn ang="0">
                <a:pos x="240" y="240"/>
              </a:cxn>
              <a:cxn ang="0">
                <a:pos x="0" y="0"/>
              </a:cxn>
            </a:cxnLst>
            <a:rect l="0" t="0" r="r" b="b"/>
            <a:pathLst>
              <a:path w="912" h="240">
                <a:moveTo>
                  <a:pt x="0" y="0"/>
                </a:moveTo>
                <a:lnTo>
                  <a:pt x="672" y="0"/>
                </a:lnTo>
                <a:lnTo>
                  <a:pt x="912" y="240"/>
                </a:lnTo>
                <a:lnTo>
                  <a:pt x="240" y="240"/>
                </a:lnTo>
                <a:lnTo>
                  <a:pt x="0" y="0"/>
                </a:lnTo>
                <a:close/>
              </a:path>
            </a:pathLst>
          </a:cu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8108" name="Oval 44"/>
          <p:cNvSpPr>
            <a:spLocks noChangeArrowheads="1"/>
          </p:cNvSpPr>
          <p:nvPr/>
        </p:nvSpPr>
        <p:spPr bwMode="auto">
          <a:xfrm>
            <a:off x="5105400" y="3505200"/>
            <a:ext cx="457200" cy="4572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50000">
                <a:srgbClr val="FFFFCC"/>
              </a:gs>
              <a:gs pos="100000">
                <a:schemeClr val="bg2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8110" name="Freeform 46"/>
          <p:cNvSpPr>
            <a:spLocks/>
          </p:cNvSpPr>
          <p:nvPr/>
        </p:nvSpPr>
        <p:spPr bwMode="auto">
          <a:xfrm>
            <a:off x="4648200" y="3124200"/>
            <a:ext cx="10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48" y="144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48" h="144">
                <a:moveTo>
                  <a:pt x="0" y="0"/>
                </a:moveTo>
                <a:lnTo>
                  <a:pt x="48" y="48"/>
                </a:lnTo>
                <a:lnTo>
                  <a:pt x="48" y="144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CC"/>
              </a:gs>
              <a:gs pos="100000">
                <a:schemeClr val="bg2"/>
              </a:gs>
            </a:gsLst>
            <a:lin ang="18900000" scaled="1"/>
          </a:gra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8111" name="Oval 47"/>
          <p:cNvSpPr>
            <a:spLocks noChangeArrowheads="1"/>
          </p:cNvSpPr>
          <p:nvPr/>
        </p:nvSpPr>
        <p:spPr bwMode="auto">
          <a:xfrm>
            <a:off x="3581400" y="1981200"/>
            <a:ext cx="457200" cy="4572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3276600" y="1676400"/>
            <a:ext cx="2209800" cy="2209800"/>
            <a:chOff x="2064" y="1056"/>
            <a:chExt cx="1392" cy="1392"/>
          </a:xfrm>
        </p:grpSpPr>
        <p:sp>
          <p:nvSpPr>
            <p:cNvPr id="88113" name="Line 49"/>
            <p:cNvSpPr>
              <a:spLocks noChangeShapeType="1"/>
            </p:cNvSpPr>
            <p:nvPr/>
          </p:nvSpPr>
          <p:spPr bwMode="auto">
            <a:xfrm>
              <a:off x="2736" y="1056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8114" name="Line 50"/>
            <p:cNvSpPr>
              <a:spLocks noChangeShapeType="1"/>
            </p:cNvSpPr>
            <p:nvPr/>
          </p:nvSpPr>
          <p:spPr bwMode="auto">
            <a:xfrm>
              <a:off x="2064" y="1728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8115" name="Line 51"/>
            <p:cNvSpPr>
              <a:spLocks noChangeShapeType="1"/>
            </p:cNvSpPr>
            <p:nvPr/>
          </p:nvSpPr>
          <p:spPr bwMode="auto">
            <a:xfrm>
              <a:off x="2064" y="1056"/>
              <a:ext cx="72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8117" name="Freeform 53"/>
          <p:cNvSpPr>
            <a:spLocks/>
          </p:cNvSpPr>
          <p:nvPr/>
        </p:nvSpPr>
        <p:spPr bwMode="auto">
          <a:xfrm>
            <a:off x="7391400" y="3124200"/>
            <a:ext cx="1016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48" y="144"/>
              </a:cxn>
              <a:cxn ang="0">
                <a:pos x="0" y="96"/>
              </a:cxn>
              <a:cxn ang="0">
                <a:pos x="0" y="0"/>
              </a:cxn>
            </a:cxnLst>
            <a:rect l="0" t="0" r="r" b="b"/>
            <a:pathLst>
              <a:path w="48" h="144">
                <a:moveTo>
                  <a:pt x="0" y="0"/>
                </a:moveTo>
                <a:lnTo>
                  <a:pt x="48" y="48"/>
                </a:lnTo>
                <a:lnTo>
                  <a:pt x="48" y="144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9525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5486400" y="2819400"/>
            <a:ext cx="2057400" cy="1447800"/>
            <a:chOff x="3456" y="1776"/>
            <a:chExt cx="1296" cy="912"/>
          </a:xfrm>
        </p:grpSpPr>
        <p:sp>
          <p:nvSpPr>
            <p:cNvPr id="88119" name="Line 55"/>
            <p:cNvSpPr>
              <a:spLocks noChangeShapeType="1"/>
            </p:cNvSpPr>
            <p:nvPr/>
          </p:nvSpPr>
          <p:spPr bwMode="auto">
            <a:xfrm>
              <a:off x="3696" y="2448"/>
              <a:ext cx="8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8120" name="Line 56"/>
            <p:cNvSpPr>
              <a:spLocks noChangeShapeType="1"/>
            </p:cNvSpPr>
            <p:nvPr/>
          </p:nvSpPr>
          <p:spPr bwMode="auto">
            <a:xfrm>
              <a:off x="3696" y="2688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8121" name="Line 57"/>
            <p:cNvSpPr>
              <a:spLocks noChangeShapeType="1"/>
            </p:cNvSpPr>
            <p:nvPr/>
          </p:nvSpPr>
          <p:spPr bwMode="auto">
            <a:xfrm>
              <a:off x="3456" y="1776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8122" name="Line 58"/>
            <p:cNvSpPr>
              <a:spLocks noChangeShapeType="1"/>
            </p:cNvSpPr>
            <p:nvPr/>
          </p:nvSpPr>
          <p:spPr bwMode="auto">
            <a:xfrm>
              <a:off x="3696" y="2016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88127" name="Text Box 63"/>
          <p:cNvSpPr txBox="1">
            <a:spLocks noChangeArrowheads="1"/>
          </p:cNvSpPr>
          <p:nvPr/>
        </p:nvSpPr>
        <p:spPr bwMode="auto">
          <a:xfrm>
            <a:off x="2922588" y="212725"/>
            <a:ext cx="366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bryły</a:t>
            </a:r>
            <a:endParaRPr lang="pl-PL" sz="12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1344" y="432"/>
              <a:ext cx="3648" cy="3648"/>
              <a:chOff x="1344" y="432"/>
              <a:chExt cx="3648" cy="3648"/>
            </a:xfrm>
          </p:grpSpPr>
          <p:grpSp>
            <p:nvGrpSpPr>
              <p:cNvPr id="4" name="Group 2"/>
              <p:cNvGrpSpPr>
                <a:grpSpLocks/>
              </p:cNvGrpSpPr>
              <p:nvPr/>
            </p:nvGrpSpPr>
            <p:grpSpPr bwMode="auto">
              <a:xfrm>
                <a:off x="1344" y="432"/>
                <a:ext cx="2448" cy="2448"/>
                <a:chOff x="1344" y="432"/>
                <a:chExt cx="2448" cy="2448"/>
              </a:xfrm>
            </p:grpSpPr>
            <p:sp>
              <p:nvSpPr>
                <p:cNvPr id="89091" name="Rectangle 3"/>
                <p:cNvSpPr>
                  <a:spLocks noChangeArrowheads="1"/>
                </p:cNvSpPr>
                <p:nvPr/>
              </p:nvSpPr>
              <p:spPr bwMode="auto">
                <a:xfrm>
                  <a:off x="1344" y="432"/>
                  <a:ext cx="2448" cy="2448"/>
                </a:xfrm>
                <a:prstGeom prst="rect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909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440" y="528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5" name="Group 41"/>
              <p:cNvGrpSpPr>
                <a:grpSpLocks/>
              </p:cNvGrpSpPr>
              <p:nvPr/>
            </p:nvGrpSpPr>
            <p:grpSpPr bwMode="auto">
              <a:xfrm>
                <a:off x="3792" y="432"/>
                <a:ext cx="1200" cy="3648"/>
                <a:chOff x="3792" y="432"/>
                <a:chExt cx="1200" cy="3648"/>
              </a:xfrm>
            </p:grpSpPr>
            <p:sp>
              <p:nvSpPr>
                <p:cNvPr id="89094" name="Freeform 6"/>
                <p:cNvSpPr>
                  <a:spLocks/>
                </p:cNvSpPr>
                <p:nvPr/>
              </p:nvSpPr>
              <p:spPr bwMode="auto">
                <a:xfrm>
                  <a:off x="3792" y="432"/>
                  <a:ext cx="1200" cy="3648"/>
                </a:xfrm>
                <a:custGeom>
                  <a:avLst/>
                  <a:gdLst/>
                  <a:ahLst/>
                  <a:cxnLst>
                    <a:cxn ang="0">
                      <a:pos x="1200" y="3648"/>
                    </a:cxn>
                    <a:cxn ang="0">
                      <a:pos x="1200" y="1200"/>
                    </a:cxn>
                    <a:cxn ang="0">
                      <a:pos x="0" y="0"/>
                    </a:cxn>
                    <a:cxn ang="0">
                      <a:pos x="0" y="2448"/>
                    </a:cxn>
                    <a:cxn ang="0">
                      <a:pos x="1200" y="3648"/>
                    </a:cxn>
                  </a:cxnLst>
                  <a:rect l="0" t="0" r="r" b="b"/>
                  <a:pathLst>
                    <a:path w="1200" h="3648">
                      <a:moveTo>
                        <a:pt x="1200" y="3648"/>
                      </a:moveTo>
                      <a:lnTo>
                        <a:pt x="1200" y="1200"/>
                      </a:lnTo>
                      <a:lnTo>
                        <a:pt x="0" y="0"/>
                      </a:lnTo>
                      <a:lnTo>
                        <a:pt x="0" y="2448"/>
                      </a:lnTo>
                      <a:lnTo>
                        <a:pt x="1200" y="36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CCECFF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6" name="Group 7"/>
                <p:cNvGrpSpPr>
                  <a:grpSpLocks/>
                </p:cNvGrpSpPr>
                <p:nvPr/>
              </p:nvGrpSpPr>
              <p:grpSpPr bwMode="auto">
                <a:xfrm>
                  <a:off x="4704" y="1584"/>
                  <a:ext cx="288" cy="384"/>
                  <a:chOff x="4656" y="1536"/>
                  <a:chExt cx="212" cy="384"/>
                </a:xfrm>
              </p:grpSpPr>
              <p:sp>
                <p:nvSpPr>
                  <p:cNvPr id="89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56" y="1536"/>
                    <a:ext cx="1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pl-PL" sz="2400"/>
                      <a:t>I</a:t>
                    </a:r>
                    <a:endParaRPr lang="pl-PL" sz="2400" b="0"/>
                  </a:p>
                </p:txBody>
              </p:sp>
              <p:sp>
                <p:nvSpPr>
                  <p:cNvPr id="8909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4" y="1584"/>
                    <a:ext cx="14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pl-PL" sz="2400"/>
                      <a:t>I</a:t>
                    </a:r>
                    <a:endParaRPr lang="pl-PL" sz="2400" b="0"/>
                  </a:p>
                </p:txBody>
              </p:sp>
              <p:sp>
                <p:nvSpPr>
                  <p:cNvPr id="8909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52" y="1632"/>
                    <a:ext cx="11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l"/>
                    <a:r>
                      <a:rPr lang="pl-PL" sz="2400"/>
                      <a:t>I</a:t>
                    </a:r>
                    <a:endParaRPr lang="pl-PL" sz="2400" b="0"/>
                  </a:p>
                </p:txBody>
              </p:sp>
            </p:grpSp>
          </p:grpSp>
          <p:grpSp>
            <p:nvGrpSpPr>
              <p:cNvPr id="7" name="Group 40"/>
              <p:cNvGrpSpPr>
                <a:grpSpLocks/>
              </p:cNvGrpSpPr>
              <p:nvPr/>
            </p:nvGrpSpPr>
            <p:grpSpPr bwMode="auto">
              <a:xfrm>
                <a:off x="1344" y="2880"/>
                <a:ext cx="3648" cy="1200"/>
                <a:chOff x="1344" y="2880"/>
                <a:chExt cx="3648" cy="1200"/>
              </a:xfrm>
            </p:grpSpPr>
            <p:sp>
              <p:nvSpPr>
                <p:cNvPr id="89100" name="Freeform 12"/>
                <p:cNvSpPr>
                  <a:spLocks/>
                </p:cNvSpPr>
                <p:nvPr/>
              </p:nvSpPr>
              <p:spPr bwMode="auto">
                <a:xfrm rot="5400000" flipH="1">
                  <a:off x="2568" y="1656"/>
                  <a:ext cx="1200" cy="3648"/>
                </a:xfrm>
                <a:custGeom>
                  <a:avLst/>
                  <a:gdLst/>
                  <a:ahLst/>
                  <a:cxnLst>
                    <a:cxn ang="0">
                      <a:pos x="1200" y="3648"/>
                    </a:cxn>
                    <a:cxn ang="0">
                      <a:pos x="1200" y="1200"/>
                    </a:cxn>
                    <a:cxn ang="0">
                      <a:pos x="0" y="0"/>
                    </a:cxn>
                    <a:cxn ang="0">
                      <a:pos x="0" y="2448"/>
                    </a:cxn>
                    <a:cxn ang="0">
                      <a:pos x="1200" y="3648"/>
                    </a:cxn>
                  </a:cxnLst>
                  <a:rect l="0" t="0" r="r" b="b"/>
                  <a:pathLst>
                    <a:path w="1200" h="3648">
                      <a:moveTo>
                        <a:pt x="1200" y="3648"/>
                      </a:moveTo>
                      <a:lnTo>
                        <a:pt x="1200" y="1200"/>
                      </a:lnTo>
                      <a:lnTo>
                        <a:pt x="0" y="0"/>
                      </a:lnTo>
                      <a:lnTo>
                        <a:pt x="0" y="2448"/>
                      </a:lnTo>
                      <a:lnTo>
                        <a:pt x="1200" y="364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CCECFF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8" name="Group 13"/>
                <p:cNvGrpSpPr>
                  <a:grpSpLocks/>
                </p:cNvGrpSpPr>
                <p:nvPr/>
              </p:nvGrpSpPr>
              <p:grpSpPr bwMode="auto">
                <a:xfrm>
                  <a:off x="2448" y="3888"/>
                  <a:ext cx="192" cy="96"/>
                  <a:chOff x="2400" y="3840"/>
                  <a:chExt cx="192" cy="96"/>
                </a:xfrm>
              </p:grpSpPr>
              <p:sp>
                <p:nvSpPr>
                  <p:cNvPr id="8910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3840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910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3840"/>
                    <a:ext cx="96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</p:grpSp>
        </p:grpSp>
        <p:grpSp>
          <p:nvGrpSpPr>
            <p:cNvPr id="9" name="Group 45"/>
            <p:cNvGrpSpPr>
              <a:grpSpLocks/>
            </p:cNvGrpSpPr>
            <p:nvPr/>
          </p:nvGrpSpPr>
          <p:grpSpPr bwMode="auto">
            <a:xfrm>
              <a:off x="2064" y="1056"/>
              <a:ext cx="2688" cy="2784"/>
              <a:chOff x="2064" y="1056"/>
              <a:chExt cx="2688" cy="2784"/>
            </a:xfrm>
          </p:grpSpPr>
          <p:sp>
            <p:nvSpPr>
              <p:cNvPr id="89104" name="Freeform 16"/>
              <p:cNvSpPr>
                <a:spLocks/>
              </p:cNvSpPr>
              <p:nvPr/>
            </p:nvSpPr>
            <p:spPr bwMode="auto">
              <a:xfrm>
                <a:off x="2784" y="3600"/>
                <a:ext cx="912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2" y="0"/>
                  </a:cxn>
                  <a:cxn ang="0">
                    <a:pos x="912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912" h="240">
                    <a:moveTo>
                      <a:pt x="0" y="0"/>
                    </a:moveTo>
                    <a:lnTo>
                      <a:pt x="672" y="0"/>
                    </a:lnTo>
                    <a:lnTo>
                      <a:pt x="912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9105" name="Freeform 17"/>
              <p:cNvSpPr>
                <a:spLocks/>
              </p:cNvSpPr>
              <p:nvPr/>
            </p:nvSpPr>
            <p:spPr bwMode="auto">
              <a:xfrm>
                <a:off x="4512" y="1776"/>
                <a:ext cx="240" cy="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912"/>
                  </a:cxn>
                  <a:cxn ang="0">
                    <a:pos x="0" y="672"/>
                  </a:cxn>
                  <a:cxn ang="0">
                    <a:pos x="0" y="0"/>
                  </a:cxn>
                </a:cxnLst>
                <a:rect l="0" t="0" r="r" b="b"/>
                <a:pathLst>
                  <a:path w="240" h="912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912"/>
                    </a:lnTo>
                    <a:lnTo>
                      <a:pt x="0" y="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9106" name="Rectangle 18"/>
              <p:cNvSpPr>
                <a:spLocks noChangeArrowheads="1"/>
              </p:cNvSpPr>
              <p:nvPr/>
            </p:nvSpPr>
            <p:spPr bwMode="auto">
              <a:xfrm>
                <a:off x="2064" y="1056"/>
                <a:ext cx="672" cy="672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0" name="Group 19"/>
              <p:cNvGrpSpPr>
                <a:grpSpLocks/>
              </p:cNvGrpSpPr>
              <p:nvPr/>
            </p:nvGrpSpPr>
            <p:grpSpPr bwMode="auto">
              <a:xfrm>
                <a:off x="2736" y="1056"/>
                <a:ext cx="1056" cy="672"/>
                <a:chOff x="2736" y="1056"/>
                <a:chExt cx="1056" cy="672"/>
              </a:xfrm>
            </p:grpSpPr>
            <p:sp>
              <p:nvSpPr>
                <p:cNvPr id="89108" name="Line 20"/>
                <p:cNvSpPr>
                  <a:spLocks noChangeShapeType="1"/>
                </p:cNvSpPr>
                <p:nvPr/>
              </p:nvSpPr>
              <p:spPr bwMode="auto">
                <a:xfrm>
                  <a:off x="2736" y="1056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9109" name="Line 21"/>
                <p:cNvSpPr>
                  <a:spLocks noChangeShapeType="1"/>
                </p:cNvSpPr>
                <p:nvPr/>
              </p:nvSpPr>
              <p:spPr bwMode="auto">
                <a:xfrm>
                  <a:off x="2736" y="1728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1" name="Group 22"/>
              <p:cNvGrpSpPr>
                <a:grpSpLocks/>
              </p:cNvGrpSpPr>
              <p:nvPr/>
            </p:nvGrpSpPr>
            <p:grpSpPr bwMode="auto">
              <a:xfrm>
                <a:off x="3792" y="1056"/>
                <a:ext cx="720" cy="1392"/>
                <a:chOff x="3792" y="1056"/>
                <a:chExt cx="720" cy="1392"/>
              </a:xfrm>
            </p:grpSpPr>
            <p:sp>
              <p:nvSpPr>
                <p:cNvPr id="89111" name="Line 23"/>
                <p:cNvSpPr>
                  <a:spLocks noChangeShapeType="1"/>
                </p:cNvSpPr>
                <p:nvPr/>
              </p:nvSpPr>
              <p:spPr bwMode="auto">
                <a:xfrm>
                  <a:off x="3792" y="1056"/>
                  <a:ext cx="720" cy="72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9112" name="Line 24"/>
                <p:cNvSpPr>
                  <a:spLocks noChangeShapeType="1"/>
                </p:cNvSpPr>
                <p:nvPr/>
              </p:nvSpPr>
              <p:spPr bwMode="auto">
                <a:xfrm>
                  <a:off x="3792" y="1728"/>
                  <a:ext cx="720" cy="72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2" name="Group 25"/>
              <p:cNvGrpSpPr>
                <a:grpSpLocks/>
              </p:cNvGrpSpPr>
              <p:nvPr/>
            </p:nvGrpSpPr>
            <p:grpSpPr bwMode="auto">
              <a:xfrm>
                <a:off x="2064" y="1728"/>
                <a:ext cx="672" cy="1152"/>
                <a:chOff x="2064" y="1728"/>
                <a:chExt cx="672" cy="1152"/>
              </a:xfrm>
            </p:grpSpPr>
            <p:sp>
              <p:nvSpPr>
                <p:cNvPr id="89114" name="Line 26"/>
                <p:cNvSpPr>
                  <a:spLocks noChangeShapeType="1"/>
                </p:cNvSpPr>
                <p:nvPr/>
              </p:nvSpPr>
              <p:spPr bwMode="auto">
                <a:xfrm>
                  <a:off x="2736" y="1728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9115" name="Line 27"/>
                <p:cNvSpPr>
                  <a:spLocks noChangeShapeType="1"/>
                </p:cNvSpPr>
                <p:nvPr/>
              </p:nvSpPr>
              <p:spPr bwMode="auto">
                <a:xfrm>
                  <a:off x="2064" y="1728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3" name="Group 28"/>
              <p:cNvGrpSpPr>
                <a:grpSpLocks/>
              </p:cNvGrpSpPr>
              <p:nvPr/>
            </p:nvGrpSpPr>
            <p:grpSpPr bwMode="auto">
              <a:xfrm>
                <a:off x="2064" y="2880"/>
                <a:ext cx="1392" cy="720"/>
                <a:chOff x="2064" y="2880"/>
                <a:chExt cx="1392" cy="720"/>
              </a:xfrm>
            </p:grpSpPr>
            <p:sp>
              <p:nvSpPr>
                <p:cNvPr id="89117" name="Line 29"/>
                <p:cNvSpPr>
                  <a:spLocks noChangeShapeType="1"/>
                </p:cNvSpPr>
                <p:nvPr/>
              </p:nvSpPr>
              <p:spPr bwMode="auto">
                <a:xfrm>
                  <a:off x="2064" y="2880"/>
                  <a:ext cx="720" cy="72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9118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2880"/>
                  <a:ext cx="720" cy="72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3456" y="3600"/>
                <a:ext cx="1296" cy="240"/>
                <a:chOff x="3456" y="3600"/>
                <a:chExt cx="1296" cy="240"/>
              </a:xfrm>
            </p:grpSpPr>
            <p:sp>
              <p:nvSpPr>
                <p:cNvPr id="89120" name="Line 32"/>
                <p:cNvSpPr>
                  <a:spLocks noChangeShapeType="1"/>
                </p:cNvSpPr>
                <p:nvPr/>
              </p:nvSpPr>
              <p:spPr bwMode="auto">
                <a:xfrm>
                  <a:off x="3696" y="3840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9121" name="Line 33"/>
                <p:cNvSpPr>
                  <a:spLocks noChangeShapeType="1"/>
                </p:cNvSpPr>
                <p:nvPr/>
              </p:nvSpPr>
              <p:spPr bwMode="auto">
                <a:xfrm>
                  <a:off x="3456" y="3600"/>
                  <a:ext cx="105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5" name="Group 34"/>
              <p:cNvGrpSpPr>
                <a:grpSpLocks/>
              </p:cNvGrpSpPr>
              <p:nvPr/>
            </p:nvGrpSpPr>
            <p:grpSpPr bwMode="auto">
              <a:xfrm>
                <a:off x="4512" y="2448"/>
                <a:ext cx="240" cy="1392"/>
                <a:chOff x="4512" y="2448"/>
                <a:chExt cx="240" cy="1392"/>
              </a:xfrm>
            </p:grpSpPr>
            <p:sp>
              <p:nvSpPr>
                <p:cNvPr id="89123" name="Line 35"/>
                <p:cNvSpPr>
                  <a:spLocks noChangeShapeType="1"/>
                </p:cNvSpPr>
                <p:nvPr/>
              </p:nvSpPr>
              <p:spPr bwMode="auto">
                <a:xfrm>
                  <a:off x="4752" y="2688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89124" name="Line 36"/>
                <p:cNvSpPr>
                  <a:spLocks noChangeShapeType="1"/>
                </p:cNvSpPr>
                <p:nvPr/>
              </p:nvSpPr>
              <p:spPr bwMode="auto">
                <a:xfrm>
                  <a:off x="4512" y="2448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89125" name="Oval 37"/>
              <p:cNvSpPr>
                <a:spLocks noChangeArrowheads="1"/>
              </p:cNvSpPr>
              <p:nvPr/>
            </p:nvSpPr>
            <p:spPr bwMode="auto">
              <a:xfrm>
                <a:off x="2256" y="1248"/>
                <a:ext cx="288" cy="288"/>
              </a:xfrm>
              <a:prstGeom prst="ellipse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9127" name="Freeform 39"/>
              <p:cNvSpPr>
                <a:spLocks/>
              </p:cNvSpPr>
              <p:nvPr/>
            </p:nvSpPr>
            <p:spPr bwMode="auto">
              <a:xfrm>
                <a:off x="4656" y="1968"/>
                <a:ext cx="64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  <a:cxn ang="0">
                    <a:pos x="48" y="144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48"/>
                    </a:lnTo>
                    <a:lnTo>
                      <a:pt x="48" y="144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89136" name="Text Box 48"/>
          <p:cNvSpPr txBox="1">
            <a:spLocks noChangeArrowheads="1"/>
          </p:cNvSpPr>
          <p:nvPr/>
        </p:nvSpPr>
        <p:spPr bwMode="auto">
          <a:xfrm>
            <a:off x="2922588" y="212725"/>
            <a:ext cx="366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bryły</a:t>
            </a:r>
            <a:endParaRPr lang="pl-PL" sz="12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133600" y="4572000"/>
            <a:ext cx="5791200" cy="1981200"/>
            <a:chOff x="1344" y="2880"/>
            <a:chExt cx="3648" cy="1248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1344" y="2880"/>
              <a:ext cx="3648" cy="1248"/>
              <a:chOff x="1344" y="2880"/>
              <a:chExt cx="3648" cy="1248"/>
            </a:xfrm>
          </p:grpSpPr>
          <p:sp>
            <p:nvSpPr>
              <p:cNvPr id="90125" name="Freeform 13"/>
              <p:cNvSpPr>
                <a:spLocks/>
              </p:cNvSpPr>
              <p:nvPr/>
            </p:nvSpPr>
            <p:spPr bwMode="auto">
              <a:xfrm rot="5400000" flipH="1">
                <a:off x="2544" y="1680"/>
                <a:ext cx="1248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2448" y="3928"/>
                <a:ext cx="192" cy="100"/>
                <a:chOff x="2400" y="3840"/>
                <a:chExt cx="192" cy="96"/>
              </a:xfrm>
            </p:grpSpPr>
            <p:sp>
              <p:nvSpPr>
                <p:cNvPr id="90127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0128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90129" name="Freeform 17"/>
            <p:cNvSpPr>
              <a:spLocks/>
            </p:cNvSpPr>
            <p:nvPr/>
          </p:nvSpPr>
          <p:spPr bwMode="auto">
            <a:xfrm>
              <a:off x="2784" y="3629"/>
              <a:ext cx="912" cy="2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2" y="0"/>
                </a:cxn>
                <a:cxn ang="0">
                  <a:pos x="912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912" h="240">
                  <a:moveTo>
                    <a:pt x="0" y="0"/>
                  </a:moveTo>
                  <a:lnTo>
                    <a:pt x="672" y="0"/>
                  </a:lnTo>
                  <a:lnTo>
                    <a:pt x="912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99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064" y="2880"/>
              <a:ext cx="1392" cy="749"/>
              <a:chOff x="2064" y="2880"/>
              <a:chExt cx="1392" cy="720"/>
            </a:xfrm>
          </p:grpSpPr>
          <p:sp>
            <p:nvSpPr>
              <p:cNvPr id="90131" name="Line 19"/>
              <p:cNvSpPr>
                <a:spLocks noChangeShapeType="1"/>
              </p:cNvSpPr>
              <p:nvPr/>
            </p:nvSpPr>
            <p:spPr bwMode="auto">
              <a:xfrm>
                <a:off x="2064" y="2880"/>
                <a:ext cx="720" cy="7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0132" name="Line 20"/>
              <p:cNvSpPr>
                <a:spLocks noChangeShapeType="1"/>
              </p:cNvSpPr>
              <p:nvPr/>
            </p:nvSpPr>
            <p:spPr bwMode="auto">
              <a:xfrm>
                <a:off x="2736" y="2880"/>
                <a:ext cx="720" cy="7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3456" y="3629"/>
              <a:ext cx="1296" cy="249"/>
              <a:chOff x="3456" y="3600"/>
              <a:chExt cx="1296" cy="240"/>
            </a:xfrm>
          </p:grpSpPr>
          <p:sp>
            <p:nvSpPr>
              <p:cNvPr id="90134" name="Line 22"/>
              <p:cNvSpPr>
                <a:spLocks noChangeShapeType="1"/>
              </p:cNvSpPr>
              <p:nvPr/>
            </p:nvSpPr>
            <p:spPr bwMode="auto">
              <a:xfrm>
                <a:off x="3696" y="3840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0135" name="Line 23"/>
              <p:cNvSpPr>
                <a:spLocks noChangeShapeType="1"/>
              </p:cNvSpPr>
              <p:nvPr/>
            </p:nvSpPr>
            <p:spPr bwMode="auto">
              <a:xfrm>
                <a:off x="3456" y="3600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6019800" y="685800"/>
            <a:ext cx="2133600" cy="5791200"/>
            <a:chOff x="3792" y="432"/>
            <a:chExt cx="1344" cy="3648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3792" y="432"/>
              <a:ext cx="1344" cy="3648"/>
              <a:chOff x="3792" y="432"/>
              <a:chExt cx="1344" cy="3648"/>
            </a:xfrm>
          </p:grpSpPr>
          <p:sp>
            <p:nvSpPr>
              <p:cNvPr id="90138" name="Freeform 26"/>
              <p:cNvSpPr>
                <a:spLocks/>
              </p:cNvSpPr>
              <p:nvPr/>
            </p:nvSpPr>
            <p:spPr bwMode="auto">
              <a:xfrm>
                <a:off x="3792" y="432"/>
                <a:ext cx="1344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4813" y="1584"/>
                <a:ext cx="323" cy="384"/>
                <a:chOff x="4656" y="1536"/>
                <a:chExt cx="212" cy="384"/>
              </a:xfrm>
            </p:grpSpPr>
            <p:sp>
              <p:nvSpPr>
                <p:cNvPr id="9014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9014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9014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sp>
          <p:nvSpPr>
            <p:cNvPr id="90143" name="Freeform 31"/>
            <p:cNvSpPr>
              <a:spLocks/>
            </p:cNvSpPr>
            <p:nvPr/>
          </p:nvSpPr>
          <p:spPr bwMode="auto">
            <a:xfrm>
              <a:off x="4598" y="1776"/>
              <a:ext cx="269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912"/>
                </a:cxn>
                <a:cxn ang="0">
                  <a:pos x="0" y="672"/>
                </a:cxn>
                <a:cxn ang="0">
                  <a:pos x="0" y="0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240" y="240"/>
                  </a:lnTo>
                  <a:lnTo>
                    <a:pt x="240" y="91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3792" y="1056"/>
              <a:ext cx="806" cy="1392"/>
              <a:chOff x="3792" y="1056"/>
              <a:chExt cx="720" cy="1392"/>
            </a:xfrm>
          </p:grpSpPr>
          <p:sp>
            <p:nvSpPr>
              <p:cNvPr id="90145" name="Line 33"/>
              <p:cNvSpPr>
                <a:spLocks noChangeShapeType="1"/>
              </p:cNvSpPr>
              <p:nvPr/>
            </p:nvSpPr>
            <p:spPr bwMode="auto">
              <a:xfrm>
                <a:off x="3792" y="1056"/>
                <a:ext cx="720" cy="7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0146" name="Line 34"/>
              <p:cNvSpPr>
                <a:spLocks noChangeShapeType="1"/>
              </p:cNvSpPr>
              <p:nvPr/>
            </p:nvSpPr>
            <p:spPr bwMode="auto">
              <a:xfrm>
                <a:off x="3792" y="1728"/>
                <a:ext cx="720" cy="7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4598" y="2448"/>
              <a:ext cx="269" cy="1392"/>
              <a:chOff x="4512" y="2448"/>
              <a:chExt cx="240" cy="1392"/>
            </a:xfrm>
          </p:grpSpPr>
          <p:sp>
            <p:nvSpPr>
              <p:cNvPr id="90148" name="Line 36"/>
              <p:cNvSpPr>
                <a:spLocks noChangeShapeType="1"/>
              </p:cNvSpPr>
              <p:nvPr/>
            </p:nvSpPr>
            <p:spPr bwMode="auto">
              <a:xfrm>
                <a:off x="4752" y="2688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0149" name="Line 37"/>
              <p:cNvSpPr>
                <a:spLocks noChangeShapeType="1"/>
              </p:cNvSpPr>
              <p:nvPr/>
            </p:nvSpPr>
            <p:spPr bwMode="auto">
              <a:xfrm>
                <a:off x="4512" y="2448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90151" name="Freeform 39"/>
            <p:cNvSpPr>
              <a:spLocks/>
            </p:cNvSpPr>
            <p:nvPr/>
          </p:nvSpPr>
          <p:spPr bwMode="auto">
            <a:xfrm>
              <a:off x="4752" y="1968"/>
              <a:ext cx="64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48"/>
                </a:cxn>
                <a:cxn ang="0">
                  <a:pos x="48" y="144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48" h="144">
                  <a:moveTo>
                    <a:pt x="0" y="0"/>
                  </a:moveTo>
                  <a:lnTo>
                    <a:pt x="48" y="48"/>
                  </a:lnTo>
                  <a:lnTo>
                    <a:pt x="48" y="144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2133600" y="685800"/>
            <a:ext cx="3886200" cy="3886200"/>
            <a:chOff x="1344" y="432"/>
            <a:chExt cx="2448" cy="2448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90115" name="Rectangle 3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0116" name="Text Box 4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2064" y="1056"/>
              <a:ext cx="672" cy="672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2736" y="1056"/>
              <a:ext cx="1056" cy="672"/>
              <a:chOff x="2736" y="1056"/>
              <a:chExt cx="1056" cy="672"/>
            </a:xfrm>
          </p:grpSpPr>
          <p:sp>
            <p:nvSpPr>
              <p:cNvPr id="90119" name="Line 7"/>
              <p:cNvSpPr>
                <a:spLocks noChangeShapeType="1"/>
              </p:cNvSpPr>
              <p:nvPr/>
            </p:nvSpPr>
            <p:spPr bwMode="auto">
              <a:xfrm>
                <a:off x="2736" y="1056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0120" name="Line 8"/>
              <p:cNvSpPr>
                <a:spLocks noChangeShapeType="1"/>
              </p:cNvSpPr>
              <p:nvPr/>
            </p:nvSpPr>
            <p:spPr bwMode="auto">
              <a:xfrm>
                <a:off x="2736" y="1728"/>
                <a:ext cx="105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2064" y="1728"/>
              <a:ext cx="672" cy="1152"/>
              <a:chOff x="2064" y="1728"/>
              <a:chExt cx="672" cy="1152"/>
            </a:xfrm>
          </p:grpSpPr>
          <p:sp>
            <p:nvSpPr>
              <p:cNvPr id="90122" name="Line 10"/>
              <p:cNvSpPr>
                <a:spLocks noChangeShapeType="1"/>
              </p:cNvSpPr>
              <p:nvPr/>
            </p:nvSpPr>
            <p:spPr bwMode="auto">
              <a:xfrm>
                <a:off x="2736" y="1728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0123" name="Line 11"/>
              <p:cNvSpPr>
                <a:spLocks noChangeShapeType="1"/>
              </p:cNvSpPr>
              <p:nvPr/>
            </p:nvSpPr>
            <p:spPr bwMode="auto">
              <a:xfrm>
                <a:off x="2064" y="1728"/>
                <a:ext cx="0" cy="115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90152" name="Oval 40"/>
            <p:cNvSpPr>
              <a:spLocks noChangeArrowheads="1"/>
            </p:cNvSpPr>
            <p:nvPr/>
          </p:nvSpPr>
          <p:spPr bwMode="auto">
            <a:xfrm>
              <a:off x="2256" y="1248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90162" name="Text Box 50"/>
          <p:cNvSpPr txBox="1">
            <a:spLocks noChangeArrowheads="1"/>
          </p:cNvSpPr>
          <p:nvPr/>
        </p:nvSpPr>
        <p:spPr bwMode="auto">
          <a:xfrm>
            <a:off x="2922588" y="212725"/>
            <a:ext cx="366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bryły</a:t>
            </a:r>
            <a:endParaRPr lang="pl-PL" sz="12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09600" y="822325"/>
            <a:ext cx="7391400" cy="5730875"/>
            <a:chOff x="384" y="422"/>
            <a:chExt cx="4656" cy="3610"/>
          </a:xfrm>
        </p:grpSpPr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384" y="1803"/>
              <a:ext cx="672" cy="672"/>
              <a:chOff x="384" y="1584"/>
              <a:chExt cx="672" cy="672"/>
            </a:xfrm>
          </p:grpSpPr>
          <p:sp>
            <p:nvSpPr>
              <p:cNvPr id="91174" name="Freeform 38"/>
              <p:cNvSpPr>
                <a:spLocks/>
              </p:cNvSpPr>
              <p:nvPr/>
            </p:nvSpPr>
            <p:spPr bwMode="auto">
              <a:xfrm>
                <a:off x="384" y="1584"/>
                <a:ext cx="177" cy="6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912"/>
                  </a:cxn>
                  <a:cxn ang="0">
                    <a:pos x="0" y="672"/>
                  </a:cxn>
                  <a:cxn ang="0">
                    <a:pos x="0" y="0"/>
                  </a:cxn>
                </a:cxnLst>
                <a:rect l="0" t="0" r="r" b="b"/>
                <a:pathLst>
                  <a:path w="240" h="912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912"/>
                    </a:lnTo>
                    <a:lnTo>
                      <a:pt x="0" y="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75" name="Rectangle 39"/>
              <p:cNvSpPr>
                <a:spLocks noChangeArrowheads="1"/>
              </p:cNvSpPr>
              <p:nvPr/>
            </p:nvSpPr>
            <p:spPr bwMode="auto">
              <a:xfrm>
                <a:off x="561" y="1761"/>
                <a:ext cx="495" cy="495"/>
              </a:xfrm>
              <a:prstGeom prst="rect">
                <a:avLst/>
              </a:prstGeom>
              <a:solidFill>
                <a:srgbClr val="00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76" name="Freeform 40"/>
              <p:cNvSpPr>
                <a:spLocks/>
              </p:cNvSpPr>
              <p:nvPr/>
            </p:nvSpPr>
            <p:spPr bwMode="auto">
              <a:xfrm>
                <a:off x="384" y="1584"/>
                <a:ext cx="672" cy="1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2" y="0"/>
                  </a:cxn>
                  <a:cxn ang="0">
                    <a:pos x="912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912" h="240">
                    <a:moveTo>
                      <a:pt x="0" y="0"/>
                    </a:moveTo>
                    <a:lnTo>
                      <a:pt x="672" y="0"/>
                    </a:lnTo>
                    <a:lnTo>
                      <a:pt x="912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9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77" name="Oval 41"/>
              <p:cNvSpPr>
                <a:spLocks noChangeArrowheads="1"/>
              </p:cNvSpPr>
              <p:nvPr/>
            </p:nvSpPr>
            <p:spPr bwMode="auto">
              <a:xfrm>
                <a:off x="702" y="1902"/>
                <a:ext cx="213" cy="213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rgbClr val="FFFFCC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79" name="Freeform 43"/>
              <p:cNvSpPr>
                <a:spLocks/>
              </p:cNvSpPr>
              <p:nvPr/>
            </p:nvSpPr>
            <p:spPr bwMode="auto">
              <a:xfrm>
                <a:off x="490" y="1725"/>
                <a:ext cx="47" cy="1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48"/>
                  </a:cxn>
                  <a:cxn ang="0">
                    <a:pos x="48" y="144"/>
                  </a:cxn>
                  <a:cxn ang="0">
                    <a:pos x="0" y="96"/>
                  </a:cxn>
                  <a:cxn ang="0">
                    <a:pos x="0" y="0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48"/>
                    </a:lnTo>
                    <a:lnTo>
                      <a:pt x="48" y="144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91138" name="Oval 2"/>
            <p:cNvSpPr>
              <a:spLocks noChangeArrowheads="1"/>
            </p:cNvSpPr>
            <p:nvPr/>
          </p:nvSpPr>
          <p:spPr bwMode="auto">
            <a:xfrm>
              <a:off x="2256" y="1515"/>
              <a:ext cx="1632" cy="1632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1139" name="Oval 3"/>
            <p:cNvSpPr>
              <a:spLocks noChangeArrowheads="1"/>
            </p:cNvSpPr>
            <p:nvPr/>
          </p:nvSpPr>
          <p:spPr bwMode="auto">
            <a:xfrm>
              <a:off x="1776" y="1035"/>
              <a:ext cx="2640" cy="264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200" y="422"/>
              <a:ext cx="1920" cy="1920"/>
              <a:chOff x="1344" y="432"/>
              <a:chExt cx="2448" cy="2448"/>
            </a:xfrm>
          </p:grpSpPr>
          <p:sp>
            <p:nvSpPr>
              <p:cNvPr id="91142" name="Rectangle 6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43" name="Text Box 7"/>
              <p:cNvSpPr txBox="1">
                <a:spLocks noChangeArrowheads="1"/>
              </p:cNvSpPr>
              <p:nvPr/>
            </p:nvSpPr>
            <p:spPr bwMode="auto">
              <a:xfrm>
                <a:off x="1437" y="528"/>
                <a:ext cx="148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76"/>
            <p:cNvGrpSpPr>
              <a:grpSpLocks/>
            </p:cNvGrpSpPr>
            <p:nvPr/>
          </p:nvGrpSpPr>
          <p:grpSpPr bwMode="auto">
            <a:xfrm>
              <a:off x="1200" y="422"/>
              <a:ext cx="3840" cy="3610"/>
              <a:chOff x="1200" y="411"/>
              <a:chExt cx="3840" cy="3610"/>
            </a:xfrm>
          </p:grpSpPr>
          <p:sp>
            <p:nvSpPr>
              <p:cNvPr id="91145" name="Rectangle 9"/>
              <p:cNvSpPr>
                <a:spLocks noChangeArrowheads="1"/>
              </p:cNvSpPr>
              <p:nvPr/>
            </p:nvSpPr>
            <p:spPr bwMode="auto">
              <a:xfrm>
                <a:off x="1200" y="2331"/>
                <a:ext cx="1920" cy="1690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3120" y="411"/>
                <a:ext cx="1920" cy="1920"/>
                <a:chOff x="3120" y="192"/>
                <a:chExt cx="1920" cy="1920"/>
              </a:xfrm>
            </p:grpSpPr>
            <p:sp>
              <p:nvSpPr>
                <p:cNvPr id="91147" name="Rectangle 11"/>
                <p:cNvSpPr>
                  <a:spLocks noChangeArrowheads="1"/>
                </p:cNvSpPr>
                <p:nvPr/>
              </p:nvSpPr>
              <p:spPr bwMode="auto">
                <a:xfrm>
                  <a:off x="3120" y="192"/>
                  <a:ext cx="1920" cy="192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CCECFF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114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704" y="336"/>
                  <a:ext cx="288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000"/>
                    <a:t>III</a:t>
                  </a:r>
                  <a:endParaRPr lang="pl-PL" sz="2000" b="0"/>
                </a:p>
              </p:txBody>
            </p:sp>
          </p:grpSp>
          <p:sp>
            <p:nvSpPr>
              <p:cNvPr id="91149" name="Text Box 13"/>
              <p:cNvSpPr txBox="1">
                <a:spLocks noChangeArrowheads="1"/>
              </p:cNvSpPr>
              <p:nvPr/>
            </p:nvSpPr>
            <p:spPr bwMode="auto">
              <a:xfrm>
                <a:off x="1273" y="3771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000"/>
                  <a:t>II</a:t>
                </a:r>
                <a:endParaRPr lang="pl-PL" sz="2000" b="0"/>
              </a:p>
            </p:txBody>
          </p:sp>
        </p:grpSp>
        <p:sp>
          <p:nvSpPr>
            <p:cNvPr id="91150" name="Line 14"/>
            <p:cNvSpPr>
              <a:spLocks noChangeShapeType="1"/>
            </p:cNvSpPr>
            <p:nvPr/>
          </p:nvSpPr>
          <p:spPr bwMode="auto">
            <a:xfrm>
              <a:off x="2304" y="891"/>
              <a:ext cx="15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1151" name="Line 15"/>
            <p:cNvSpPr>
              <a:spLocks noChangeShapeType="1"/>
            </p:cNvSpPr>
            <p:nvPr/>
          </p:nvSpPr>
          <p:spPr bwMode="auto">
            <a:xfrm>
              <a:off x="1776" y="1419"/>
              <a:ext cx="0" cy="17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1155" name="Line 19"/>
            <p:cNvSpPr>
              <a:spLocks noChangeShapeType="1"/>
            </p:cNvSpPr>
            <p:nvPr/>
          </p:nvSpPr>
          <p:spPr bwMode="auto">
            <a:xfrm>
              <a:off x="2304" y="1419"/>
              <a:ext cx="15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1156" name="Line 20"/>
            <p:cNvSpPr>
              <a:spLocks noChangeShapeType="1"/>
            </p:cNvSpPr>
            <p:nvPr/>
          </p:nvSpPr>
          <p:spPr bwMode="auto">
            <a:xfrm>
              <a:off x="2304" y="1419"/>
              <a:ext cx="0" cy="177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304" y="3147"/>
              <a:ext cx="8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1158" name="Line 22"/>
            <p:cNvSpPr>
              <a:spLocks noChangeShapeType="1"/>
            </p:cNvSpPr>
            <p:nvPr/>
          </p:nvSpPr>
          <p:spPr bwMode="auto">
            <a:xfrm>
              <a:off x="2304" y="3675"/>
              <a:ext cx="81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1159" name="Line 23"/>
            <p:cNvSpPr>
              <a:spLocks noChangeShapeType="1"/>
            </p:cNvSpPr>
            <p:nvPr/>
          </p:nvSpPr>
          <p:spPr bwMode="auto">
            <a:xfrm>
              <a:off x="3888" y="1419"/>
              <a:ext cx="0" cy="91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1160" name="Line 24"/>
            <p:cNvSpPr>
              <a:spLocks noChangeShapeType="1"/>
            </p:cNvSpPr>
            <p:nvPr/>
          </p:nvSpPr>
          <p:spPr bwMode="auto">
            <a:xfrm>
              <a:off x="4416" y="1419"/>
              <a:ext cx="0" cy="91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1776" y="891"/>
              <a:ext cx="528" cy="528"/>
              <a:chOff x="1776" y="672"/>
              <a:chExt cx="528" cy="528"/>
            </a:xfrm>
          </p:grpSpPr>
          <p:sp>
            <p:nvSpPr>
              <p:cNvPr id="91152" name="Rectangle 16"/>
              <p:cNvSpPr>
                <a:spLocks noChangeArrowheads="1"/>
              </p:cNvSpPr>
              <p:nvPr/>
            </p:nvSpPr>
            <p:spPr bwMode="auto">
              <a:xfrm>
                <a:off x="1776" y="672"/>
                <a:ext cx="528" cy="528"/>
              </a:xfrm>
              <a:prstGeom prst="rect">
                <a:avLst/>
              </a:prstGeom>
              <a:solidFill>
                <a:srgbClr val="00CC66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61" name="Oval 25"/>
              <p:cNvSpPr>
                <a:spLocks noChangeArrowheads="1"/>
              </p:cNvSpPr>
              <p:nvPr/>
            </p:nvSpPr>
            <p:spPr bwMode="auto">
              <a:xfrm>
                <a:off x="1872" y="816"/>
                <a:ext cx="288" cy="288"/>
              </a:xfrm>
              <a:prstGeom prst="ellipse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64" name="Line 28"/>
              <p:cNvSpPr>
                <a:spLocks noChangeShapeType="1"/>
              </p:cNvSpPr>
              <p:nvPr/>
            </p:nvSpPr>
            <p:spPr bwMode="auto">
              <a:xfrm flipH="1">
                <a:off x="1776" y="720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65" name="Line 29"/>
              <p:cNvSpPr>
                <a:spLocks noChangeShapeType="1"/>
              </p:cNvSpPr>
              <p:nvPr/>
            </p:nvSpPr>
            <p:spPr bwMode="auto">
              <a:xfrm flipH="1">
                <a:off x="1776" y="816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81" name="Line 45"/>
              <p:cNvSpPr>
                <a:spLocks noChangeShapeType="1"/>
              </p:cNvSpPr>
              <p:nvPr/>
            </p:nvSpPr>
            <p:spPr bwMode="auto">
              <a:xfrm>
                <a:off x="2016" y="768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82" name="Line 46"/>
              <p:cNvSpPr>
                <a:spLocks noChangeShapeType="1"/>
              </p:cNvSpPr>
              <p:nvPr/>
            </p:nvSpPr>
            <p:spPr bwMode="auto">
              <a:xfrm>
                <a:off x="1824" y="960"/>
                <a:ext cx="3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8" name="Group 69"/>
            <p:cNvGrpSpPr>
              <a:grpSpLocks/>
            </p:cNvGrpSpPr>
            <p:nvPr/>
          </p:nvGrpSpPr>
          <p:grpSpPr bwMode="auto">
            <a:xfrm>
              <a:off x="3840" y="891"/>
              <a:ext cx="672" cy="528"/>
              <a:chOff x="3840" y="672"/>
              <a:chExt cx="672" cy="528"/>
            </a:xfrm>
          </p:grpSpPr>
          <p:sp>
            <p:nvSpPr>
              <p:cNvPr id="91154" name="Rectangle 18"/>
              <p:cNvSpPr>
                <a:spLocks noChangeArrowheads="1"/>
              </p:cNvSpPr>
              <p:nvPr/>
            </p:nvSpPr>
            <p:spPr bwMode="auto">
              <a:xfrm>
                <a:off x="3888" y="672"/>
                <a:ext cx="528" cy="528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63" name="Rectangle 27"/>
              <p:cNvSpPr>
                <a:spLocks noChangeArrowheads="1"/>
              </p:cNvSpPr>
              <p:nvPr/>
            </p:nvSpPr>
            <p:spPr bwMode="auto">
              <a:xfrm>
                <a:off x="4224" y="720"/>
                <a:ext cx="96" cy="96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3888" y="816"/>
                <a:ext cx="528" cy="288"/>
                <a:chOff x="3888" y="816"/>
                <a:chExt cx="528" cy="288"/>
              </a:xfrm>
            </p:grpSpPr>
            <p:sp>
              <p:nvSpPr>
                <p:cNvPr id="91166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888" y="816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1167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888" y="1104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91183" name="Line 47"/>
              <p:cNvSpPr>
                <a:spLocks noChangeShapeType="1"/>
              </p:cNvSpPr>
              <p:nvPr/>
            </p:nvSpPr>
            <p:spPr bwMode="auto">
              <a:xfrm>
                <a:off x="3840" y="960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68"/>
            <p:cNvGrpSpPr>
              <a:grpSpLocks/>
            </p:cNvGrpSpPr>
            <p:nvPr/>
          </p:nvGrpSpPr>
          <p:grpSpPr bwMode="auto">
            <a:xfrm>
              <a:off x="1728" y="3099"/>
              <a:ext cx="672" cy="672"/>
              <a:chOff x="1728" y="2880"/>
              <a:chExt cx="672" cy="672"/>
            </a:xfrm>
          </p:grpSpPr>
          <p:sp>
            <p:nvSpPr>
              <p:cNvPr id="91153" name="Rectangle 1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528" cy="528"/>
              </a:xfrm>
              <a:prstGeom prst="rect">
                <a:avLst/>
              </a:prstGeom>
              <a:solidFill>
                <a:srgbClr val="FF33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70" name="Line 34"/>
              <p:cNvSpPr>
                <a:spLocks noChangeShapeType="1"/>
              </p:cNvSpPr>
              <p:nvPr/>
            </p:nvSpPr>
            <p:spPr bwMode="auto">
              <a:xfrm flipH="1">
                <a:off x="1776" y="3264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71" name="Line 35"/>
              <p:cNvSpPr>
                <a:spLocks noChangeShapeType="1"/>
              </p:cNvSpPr>
              <p:nvPr/>
            </p:nvSpPr>
            <p:spPr bwMode="auto">
              <a:xfrm flipH="1">
                <a:off x="1776" y="3360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85" name="Line 49"/>
              <p:cNvSpPr>
                <a:spLocks noChangeShapeType="1"/>
              </p:cNvSpPr>
              <p:nvPr/>
            </p:nvSpPr>
            <p:spPr bwMode="auto">
              <a:xfrm>
                <a:off x="1728" y="3312"/>
                <a:ext cx="67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195" name="Line 59"/>
              <p:cNvSpPr>
                <a:spLocks noChangeShapeType="1"/>
              </p:cNvSpPr>
              <p:nvPr/>
            </p:nvSpPr>
            <p:spPr bwMode="auto">
              <a:xfrm rot="5400000">
                <a:off x="1681" y="3215"/>
                <a:ext cx="67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1" name="Group 63"/>
              <p:cNvGrpSpPr>
                <a:grpSpLocks/>
              </p:cNvGrpSpPr>
              <p:nvPr/>
            </p:nvGrpSpPr>
            <p:grpSpPr bwMode="auto">
              <a:xfrm rot="5338748">
                <a:off x="1752" y="3048"/>
                <a:ext cx="528" cy="288"/>
                <a:chOff x="3888" y="816"/>
                <a:chExt cx="528" cy="288"/>
              </a:xfrm>
            </p:grpSpPr>
            <p:sp>
              <p:nvSpPr>
                <p:cNvPr id="91200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888" y="816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1201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3888" y="1104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91217" name="Text Box 81"/>
          <p:cNvSpPr txBox="1">
            <a:spLocks noChangeArrowheads="1"/>
          </p:cNvSpPr>
          <p:nvPr/>
        </p:nvSpPr>
        <p:spPr bwMode="auto">
          <a:xfrm>
            <a:off x="3729038" y="217488"/>
            <a:ext cx="249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Rzuty prostokątne bryły</a:t>
            </a:r>
            <a:endParaRPr lang="pl-PL"/>
          </a:p>
        </p:txBody>
      </p:sp>
      <p:sp>
        <p:nvSpPr>
          <p:cNvPr id="55" name="AutoShape 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381000"/>
          </a:xfrm>
          <a:prstGeom prst="actionButtonReturn">
            <a:avLst/>
          </a:prstGeom>
          <a:gradFill rotWithShape="0">
            <a:gsLst>
              <a:gs pos="0">
                <a:srgbClr val="FFFFFF"/>
              </a:gs>
              <a:gs pos="100000">
                <a:srgbClr val="33CCCC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80729"/>
            <a:ext cx="917189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5725"/>
            <a:ext cx="9143999" cy="590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8151"/>
            <a:ext cx="9155522" cy="589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456"/>
            <a:ext cx="9144000" cy="586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4800600" y="2286000"/>
            <a:ext cx="2286000" cy="0"/>
          </a:xfrm>
          <a:prstGeom prst="line">
            <a:avLst/>
          </a:prstGeom>
          <a:noFill/>
          <a:ln w="12700">
            <a:solidFill>
              <a:srgbClr val="FF9999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7400" y="609600"/>
            <a:ext cx="5791200" cy="5791200"/>
            <a:chOff x="1392" y="432"/>
            <a:chExt cx="3648" cy="3648"/>
          </a:xfrm>
        </p:grpSpPr>
        <p:sp>
          <p:nvSpPr>
            <p:cNvPr id="10244" name="Freeform 4"/>
            <p:cNvSpPr>
              <a:spLocks/>
            </p:cNvSpPr>
            <p:nvPr/>
          </p:nvSpPr>
          <p:spPr bwMode="auto">
            <a:xfrm>
              <a:off x="3840" y="432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 rot="5400000" flipH="1">
              <a:off x="2616" y="1656"/>
              <a:ext cx="1200" cy="3648"/>
            </a:xfrm>
            <a:custGeom>
              <a:avLst/>
              <a:gdLst/>
              <a:ahLst/>
              <a:cxnLst>
                <a:cxn ang="0">
                  <a:pos x="1200" y="3648"/>
                </a:cxn>
                <a:cxn ang="0">
                  <a:pos x="1200" y="1200"/>
                </a:cxn>
                <a:cxn ang="0">
                  <a:pos x="0" y="0"/>
                </a:cxn>
                <a:cxn ang="0">
                  <a:pos x="0" y="2448"/>
                </a:cxn>
                <a:cxn ang="0">
                  <a:pos x="1200" y="3648"/>
                </a:cxn>
              </a:cxnLst>
              <a:rect l="0" t="0" r="r" b="b"/>
              <a:pathLst>
                <a:path w="1200" h="3648">
                  <a:moveTo>
                    <a:pt x="1200" y="3648"/>
                  </a:moveTo>
                  <a:lnTo>
                    <a:pt x="1200" y="1200"/>
                  </a:lnTo>
                  <a:lnTo>
                    <a:pt x="0" y="0"/>
                  </a:lnTo>
                  <a:lnTo>
                    <a:pt x="0" y="2448"/>
                  </a:lnTo>
                  <a:lnTo>
                    <a:pt x="1200" y="3648"/>
                  </a:lnTo>
                  <a:close/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1392" y="432"/>
              <a:ext cx="2448" cy="2448"/>
            </a:xfrm>
            <a:prstGeom prst="rect">
              <a:avLst/>
            </a:prstGeom>
            <a:gradFill rotWithShape="0">
              <a:gsLst>
                <a:gs pos="0">
                  <a:srgbClr val="CCECFF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09800" y="762000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400"/>
              <a:t>I</a:t>
            </a:r>
            <a:endParaRPr lang="pl-PL" sz="2400" b="0">
              <a:latin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315200" y="2438400"/>
            <a:ext cx="457200" cy="609600"/>
            <a:chOff x="4656" y="1536"/>
            <a:chExt cx="212" cy="384"/>
          </a:xfrm>
        </p:grpSpPr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4656" y="1536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4704" y="1584"/>
              <a:ext cx="1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4752" y="163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pl-PL" sz="2400"/>
                <a:t>I</a:t>
              </a:r>
              <a:endParaRPr lang="pl-PL" sz="2400" b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0" y="6096000"/>
            <a:ext cx="304800" cy="152400"/>
            <a:chOff x="2400" y="3840"/>
            <a:chExt cx="192" cy="96"/>
          </a:xfrm>
        </p:grpSpPr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2400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2496" y="384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255" name="Freeform 15"/>
          <p:cNvSpPr>
            <a:spLocks/>
          </p:cNvSpPr>
          <p:nvPr/>
        </p:nvSpPr>
        <p:spPr bwMode="auto">
          <a:xfrm>
            <a:off x="4779963" y="5614988"/>
            <a:ext cx="53975" cy="476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0" y="30"/>
              </a:cxn>
              <a:cxn ang="0">
                <a:pos x="10" y="0"/>
              </a:cxn>
            </a:cxnLst>
            <a:rect l="0" t="0" r="r" b="b"/>
            <a:pathLst>
              <a:path w="34" h="30">
                <a:moveTo>
                  <a:pt x="10" y="0"/>
                </a:moveTo>
                <a:cubicBezTo>
                  <a:pt x="34" y="6"/>
                  <a:pt x="26" y="19"/>
                  <a:pt x="10" y="30"/>
                </a:cubicBezTo>
                <a:cubicBezTo>
                  <a:pt x="6" y="17"/>
                  <a:pt x="0" y="10"/>
                  <a:pt x="10" y="0"/>
                </a:cubicBezTo>
                <a:close/>
              </a:path>
            </a:pathLst>
          </a:custGeom>
          <a:solidFill>
            <a:srgbClr val="D60093"/>
          </a:solidFill>
          <a:ln w="9525">
            <a:solidFill>
              <a:srgbClr val="D6009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624263" y="1123950"/>
            <a:ext cx="87312" cy="5080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27" y="27"/>
              </a:cxn>
              <a:cxn ang="0">
                <a:pos x="6" y="24"/>
              </a:cxn>
              <a:cxn ang="0">
                <a:pos x="9" y="15"/>
              </a:cxn>
              <a:cxn ang="0">
                <a:pos x="0" y="18"/>
              </a:cxn>
              <a:cxn ang="0">
                <a:pos x="15" y="0"/>
              </a:cxn>
            </a:cxnLst>
            <a:rect l="0" t="0" r="r" b="b"/>
            <a:pathLst>
              <a:path w="55" h="32">
                <a:moveTo>
                  <a:pt x="15" y="0"/>
                </a:moveTo>
                <a:cubicBezTo>
                  <a:pt x="23" y="2"/>
                  <a:pt x="55" y="3"/>
                  <a:pt x="27" y="27"/>
                </a:cubicBezTo>
                <a:cubicBezTo>
                  <a:pt x="22" y="32"/>
                  <a:pt x="13" y="25"/>
                  <a:pt x="6" y="24"/>
                </a:cubicBezTo>
                <a:cubicBezTo>
                  <a:pt x="7" y="21"/>
                  <a:pt x="12" y="14"/>
                  <a:pt x="9" y="15"/>
                </a:cubicBezTo>
                <a:cubicBezTo>
                  <a:pt x="6" y="16"/>
                  <a:pt x="0" y="18"/>
                  <a:pt x="0" y="18"/>
                </a:cubicBezTo>
                <a:cubicBezTo>
                  <a:pt x="11" y="2"/>
                  <a:pt x="21" y="13"/>
                  <a:pt x="15" y="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7038975" y="2262188"/>
            <a:ext cx="80963" cy="476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36" y="3"/>
              </a:cxn>
              <a:cxn ang="0">
                <a:pos x="30" y="30"/>
              </a:cxn>
              <a:cxn ang="0">
                <a:pos x="21" y="6"/>
              </a:cxn>
              <a:cxn ang="0">
                <a:pos x="15" y="0"/>
              </a:cxn>
            </a:cxnLst>
            <a:rect l="0" t="0" r="r" b="b"/>
            <a:pathLst>
              <a:path w="51" h="30">
                <a:moveTo>
                  <a:pt x="15" y="0"/>
                </a:moveTo>
                <a:cubicBezTo>
                  <a:pt x="22" y="1"/>
                  <a:pt x="30" y="0"/>
                  <a:pt x="36" y="3"/>
                </a:cubicBezTo>
                <a:cubicBezTo>
                  <a:pt x="51" y="10"/>
                  <a:pt x="40" y="27"/>
                  <a:pt x="30" y="30"/>
                </a:cubicBezTo>
                <a:cubicBezTo>
                  <a:pt x="0" y="24"/>
                  <a:pt x="25" y="24"/>
                  <a:pt x="21" y="6"/>
                </a:cubicBezTo>
                <a:cubicBezTo>
                  <a:pt x="20" y="3"/>
                  <a:pt x="17" y="2"/>
                  <a:pt x="15" y="0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971800" y="762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FF3300"/>
                </a:solidFill>
              </a:rPr>
              <a:t>W</a:t>
            </a:r>
            <a:r>
              <a:rPr lang="pl-PL" sz="1800" i="1" baseline="-25000">
                <a:solidFill>
                  <a:srgbClr val="FF3300"/>
                </a:solidFill>
              </a:rPr>
              <a:t>1</a:t>
            </a:r>
            <a:endParaRPr lang="pl-PL" sz="1800" i="1">
              <a:solidFill>
                <a:srgbClr val="FF3300"/>
              </a:solidFill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267200" y="5715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CC0066"/>
                </a:solidFill>
              </a:rPr>
              <a:t>W</a:t>
            </a:r>
            <a:r>
              <a:rPr lang="pl-PL" sz="1800" i="1" baseline="-25000">
                <a:solidFill>
                  <a:srgbClr val="CC0066"/>
                </a:solidFill>
              </a:rPr>
              <a:t>2</a:t>
            </a:r>
            <a:endParaRPr lang="pl-PL" sz="1800" i="1">
              <a:solidFill>
                <a:srgbClr val="CC0066"/>
              </a:solidFill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7162800" y="2133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>
                <a:solidFill>
                  <a:srgbClr val="00CC66"/>
                </a:solidFill>
              </a:rPr>
              <a:t>W</a:t>
            </a:r>
            <a:r>
              <a:rPr lang="pl-PL" sz="1800" i="1" baseline="-25000">
                <a:solidFill>
                  <a:srgbClr val="00CC66"/>
                </a:solidFill>
              </a:rPr>
              <a:t>3</a:t>
            </a:r>
            <a:endParaRPr lang="pl-PL" sz="1800">
              <a:latin typeface="Times New Roman" pitchFamily="18" charset="0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4800600" y="2286000"/>
            <a:ext cx="0" cy="3352800"/>
          </a:xfrm>
          <a:prstGeom prst="line">
            <a:avLst/>
          </a:prstGeom>
          <a:noFill/>
          <a:ln w="12700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3657600" y="4495800"/>
            <a:ext cx="1143000" cy="1143000"/>
          </a:xfrm>
          <a:prstGeom prst="line">
            <a:avLst/>
          </a:prstGeom>
          <a:noFill/>
          <a:ln w="12700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657600" y="1143000"/>
            <a:ext cx="0" cy="3352800"/>
          </a:xfrm>
          <a:prstGeom prst="line">
            <a:avLst/>
          </a:prstGeom>
          <a:noFill/>
          <a:ln w="12700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3657600" y="1143000"/>
            <a:ext cx="1143000" cy="1143000"/>
          </a:xfrm>
          <a:prstGeom prst="line">
            <a:avLst/>
          </a:prstGeom>
          <a:noFill/>
          <a:ln w="9525">
            <a:solidFill>
              <a:srgbClr val="FF9999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>
            <a:off x="3657600" y="1143000"/>
            <a:ext cx="1143000" cy="1143000"/>
          </a:xfrm>
          <a:prstGeom prst="line">
            <a:avLst/>
          </a:prstGeom>
          <a:noFill/>
          <a:ln w="12700">
            <a:solidFill>
              <a:srgbClr val="CC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4800600" y="2286000"/>
            <a:ext cx="0" cy="304800"/>
          </a:xfrm>
          <a:prstGeom prst="line">
            <a:avLst/>
          </a:prstGeom>
          <a:noFill/>
          <a:ln w="12700">
            <a:solidFill>
              <a:srgbClr val="FF9999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>
            <a:off x="3657600" y="1143000"/>
            <a:ext cx="0" cy="304800"/>
          </a:xfrm>
          <a:prstGeom prst="line">
            <a:avLst/>
          </a:prstGeom>
          <a:noFill/>
          <a:ln w="12700">
            <a:solidFill>
              <a:srgbClr val="FF9999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4800600" y="1828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1800" i="1"/>
              <a:t>W</a:t>
            </a:r>
            <a:endParaRPr lang="pl-PL">
              <a:latin typeface="Times New Roman" pitchFamily="18" charset="0"/>
            </a:endParaRPr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4800600" y="2286000"/>
            <a:ext cx="2286000" cy="0"/>
          </a:xfrm>
          <a:prstGeom prst="line">
            <a:avLst/>
          </a:prstGeom>
          <a:noFill/>
          <a:ln w="9525">
            <a:solidFill>
              <a:srgbClr val="FF33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4191000" y="1981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>
            <a:off x="45720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328" name="Line 88"/>
          <p:cNvSpPr>
            <a:spLocks noChangeShapeType="1"/>
          </p:cNvSpPr>
          <p:nvPr/>
        </p:nvSpPr>
        <p:spPr bwMode="auto">
          <a:xfrm>
            <a:off x="26670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347" name="Freeform 107"/>
          <p:cNvSpPr>
            <a:spLocks/>
          </p:cNvSpPr>
          <p:nvPr/>
        </p:nvSpPr>
        <p:spPr bwMode="auto">
          <a:xfrm>
            <a:off x="3625850" y="1090613"/>
            <a:ext cx="107950" cy="90487"/>
          </a:xfrm>
          <a:custGeom>
            <a:avLst/>
            <a:gdLst/>
            <a:ahLst/>
            <a:cxnLst>
              <a:cxn ang="0">
                <a:pos x="20" y="25"/>
              </a:cxn>
              <a:cxn ang="0">
                <a:pos x="52" y="41"/>
              </a:cxn>
              <a:cxn ang="0">
                <a:pos x="28" y="57"/>
              </a:cxn>
              <a:cxn ang="0">
                <a:pos x="4" y="49"/>
              </a:cxn>
              <a:cxn ang="0">
                <a:pos x="12" y="9"/>
              </a:cxn>
              <a:cxn ang="0">
                <a:pos x="20" y="25"/>
              </a:cxn>
            </a:cxnLst>
            <a:rect l="0" t="0" r="r" b="b"/>
            <a:pathLst>
              <a:path w="68" h="57">
                <a:moveTo>
                  <a:pt x="20" y="25"/>
                </a:moveTo>
                <a:cubicBezTo>
                  <a:pt x="25" y="23"/>
                  <a:pt x="68" y="0"/>
                  <a:pt x="52" y="41"/>
                </a:cubicBezTo>
                <a:cubicBezTo>
                  <a:pt x="48" y="50"/>
                  <a:pt x="36" y="52"/>
                  <a:pt x="28" y="57"/>
                </a:cubicBezTo>
                <a:cubicBezTo>
                  <a:pt x="20" y="54"/>
                  <a:pt x="7" y="57"/>
                  <a:pt x="4" y="49"/>
                </a:cubicBezTo>
                <a:cubicBezTo>
                  <a:pt x="0" y="36"/>
                  <a:pt x="4" y="20"/>
                  <a:pt x="12" y="9"/>
                </a:cubicBezTo>
                <a:cubicBezTo>
                  <a:pt x="15" y="4"/>
                  <a:pt x="17" y="20"/>
                  <a:pt x="20" y="25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348" name="Freeform 108"/>
          <p:cNvSpPr>
            <a:spLocks/>
          </p:cNvSpPr>
          <p:nvPr/>
        </p:nvSpPr>
        <p:spPr bwMode="auto">
          <a:xfrm>
            <a:off x="7086600" y="2247900"/>
            <a:ext cx="60325" cy="7620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8" y="16"/>
              </a:cxn>
              <a:cxn ang="0">
                <a:pos x="32" y="8"/>
              </a:cxn>
              <a:cxn ang="0">
                <a:pos x="24" y="48"/>
              </a:cxn>
              <a:cxn ang="0">
                <a:pos x="0" y="40"/>
              </a:cxn>
            </a:cxnLst>
            <a:rect l="0" t="0" r="r" b="b"/>
            <a:pathLst>
              <a:path w="38" h="48">
                <a:moveTo>
                  <a:pt x="0" y="40"/>
                </a:moveTo>
                <a:cubicBezTo>
                  <a:pt x="3" y="32"/>
                  <a:pt x="2" y="22"/>
                  <a:pt x="8" y="16"/>
                </a:cubicBezTo>
                <a:cubicBezTo>
                  <a:pt x="14" y="10"/>
                  <a:pt x="28" y="0"/>
                  <a:pt x="32" y="8"/>
                </a:cubicBezTo>
                <a:cubicBezTo>
                  <a:pt x="38" y="20"/>
                  <a:pt x="27" y="35"/>
                  <a:pt x="24" y="48"/>
                </a:cubicBezTo>
                <a:cubicBezTo>
                  <a:pt x="16" y="45"/>
                  <a:pt x="0" y="40"/>
                  <a:pt x="0" y="40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350" name="Freeform 110"/>
          <p:cNvSpPr>
            <a:spLocks/>
          </p:cNvSpPr>
          <p:nvPr/>
        </p:nvSpPr>
        <p:spPr bwMode="auto">
          <a:xfrm>
            <a:off x="4759325" y="2227263"/>
            <a:ext cx="128588" cy="131762"/>
          </a:xfrm>
          <a:custGeom>
            <a:avLst/>
            <a:gdLst/>
            <a:ahLst/>
            <a:cxnLst>
              <a:cxn ang="0">
                <a:pos x="18" y="13"/>
              </a:cxn>
              <a:cxn ang="0">
                <a:pos x="50" y="21"/>
              </a:cxn>
              <a:cxn ang="0">
                <a:pos x="18" y="53"/>
              </a:cxn>
              <a:cxn ang="0">
                <a:pos x="2" y="29"/>
              </a:cxn>
              <a:cxn ang="0">
                <a:pos x="18" y="13"/>
              </a:cxn>
            </a:cxnLst>
            <a:rect l="0" t="0" r="r" b="b"/>
            <a:pathLst>
              <a:path w="81" h="83">
                <a:moveTo>
                  <a:pt x="18" y="13"/>
                </a:moveTo>
                <a:cubicBezTo>
                  <a:pt x="29" y="16"/>
                  <a:pt x="45" y="11"/>
                  <a:pt x="50" y="21"/>
                </a:cubicBezTo>
                <a:cubicBezTo>
                  <a:pt x="81" y="83"/>
                  <a:pt x="30" y="57"/>
                  <a:pt x="18" y="53"/>
                </a:cubicBezTo>
                <a:cubicBezTo>
                  <a:pt x="13" y="45"/>
                  <a:pt x="0" y="38"/>
                  <a:pt x="2" y="29"/>
                </a:cubicBezTo>
                <a:cubicBezTo>
                  <a:pt x="9" y="0"/>
                  <a:pt x="41" y="36"/>
                  <a:pt x="18" y="13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352" name="Freeform 112"/>
          <p:cNvSpPr>
            <a:spLocks/>
          </p:cNvSpPr>
          <p:nvPr/>
        </p:nvSpPr>
        <p:spPr bwMode="auto">
          <a:xfrm>
            <a:off x="4800600" y="5562600"/>
            <a:ext cx="77788" cy="90488"/>
          </a:xfrm>
          <a:custGeom>
            <a:avLst/>
            <a:gdLst/>
            <a:ahLst/>
            <a:cxnLst>
              <a:cxn ang="0">
                <a:pos x="1" y="25"/>
              </a:cxn>
              <a:cxn ang="0">
                <a:pos x="41" y="41"/>
              </a:cxn>
              <a:cxn ang="0">
                <a:pos x="17" y="57"/>
              </a:cxn>
              <a:cxn ang="0">
                <a:pos x="1" y="25"/>
              </a:cxn>
            </a:cxnLst>
            <a:rect l="0" t="0" r="r" b="b"/>
            <a:pathLst>
              <a:path w="49" h="57">
                <a:moveTo>
                  <a:pt x="1" y="25"/>
                </a:moveTo>
                <a:cubicBezTo>
                  <a:pt x="9" y="22"/>
                  <a:pt x="49" y="0"/>
                  <a:pt x="41" y="41"/>
                </a:cubicBezTo>
                <a:cubicBezTo>
                  <a:pt x="39" y="50"/>
                  <a:pt x="25" y="52"/>
                  <a:pt x="17" y="57"/>
                </a:cubicBezTo>
                <a:cubicBezTo>
                  <a:pt x="0" y="31"/>
                  <a:pt x="1" y="43"/>
                  <a:pt x="1" y="25"/>
                </a:cubicBezTo>
                <a:close/>
              </a:path>
            </a:pathLst>
          </a:custGeom>
          <a:solidFill>
            <a:srgbClr val="CC00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0357" name="Text Box 117"/>
          <p:cNvSpPr txBox="1">
            <a:spLocks noChangeArrowheads="1"/>
          </p:cNvSpPr>
          <p:nvPr/>
        </p:nvSpPr>
        <p:spPr bwMode="auto">
          <a:xfrm>
            <a:off x="2822575" y="212725"/>
            <a:ext cx="3854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punktu</a:t>
            </a:r>
            <a:endParaRPr lang="pl-PL" sz="1200"/>
          </a:p>
        </p:txBody>
      </p:sp>
      <p:sp>
        <p:nvSpPr>
          <p:cNvPr id="10361" name="Freeform 121"/>
          <p:cNvSpPr>
            <a:spLocks/>
          </p:cNvSpPr>
          <p:nvPr/>
        </p:nvSpPr>
        <p:spPr bwMode="auto">
          <a:xfrm>
            <a:off x="3200400" y="1143000"/>
            <a:ext cx="4114800" cy="1371600"/>
          </a:xfrm>
          <a:custGeom>
            <a:avLst/>
            <a:gdLst/>
            <a:ahLst/>
            <a:cxnLst>
              <a:cxn ang="0">
                <a:pos x="1728" y="0"/>
              </a:cxn>
              <a:cxn ang="0">
                <a:pos x="2592" y="864"/>
              </a:cxn>
              <a:cxn ang="0">
                <a:pos x="864" y="864"/>
              </a:cxn>
              <a:cxn ang="0">
                <a:pos x="0" y="0"/>
              </a:cxn>
              <a:cxn ang="0">
                <a:pos x="1728" y="0"/>
              </a:cxn>
            </a:cxnLst>
            <a:rect l="0" t="0" r="r" b="b"/>
            <a:pathLst>
              <a:path w="2592" h="864">
                <a:moveTo>
                  <a:pt x="1728" y="0"/>
                </a:moveTo>
                <a:lnTo>
                  <a:pt x="2592" y="864"/>
                </a:lnTo>
                <a:lnTo>
                  <a:pt x="864" y="864"/>
                </a:lnTo>
                <a:lnTo>
                  <a:pt x="0" y="0"/>
                </a:lnTo>
                <a:lnTo>
                  <a:pt x="1728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5" name="Group 129"/>
          <p:cNvGrpSpPr>
            <a:grpSpLocks/>
          </p:cNvGrpSpPr>
          <p:nvPr/>
        </p:nvGrpSpPr>
        <p:grpSpPr bwMode="auto">
          <a:xfrm>
            <a:off x="3657600" y="1143000"/>
            <a:ext cx="3462338" cy="1181100"/>
            <a:chOff x="2304" y="720"/>
            <a:chExt cx="2181" cy="744"/>
          </a:xfrm>
        </p:grpSpPr>
        <p:sp>
          <p:nvSpPr>
            <p:cNvPr id="10363" name="Line 123"/>
            <p:cNvSpPr>
              <a:spLocks noChangeShapeType="1"/>
            </p:cNvSpPr>
            <p:nvPr/>
          </p:nvSpPr>
          <p:spPr bwMode="auto">
            <a:xfrm>
              <a:off x="2304" y="720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64" name="Line 124"/>
            <p:cNvSpPr>
              <a:spLocks noChangeShapeType="1"/>
            </p:cNvSpPr>
            <p:nvPr/>
          </p:nvSpPr>
          <p:spPr bwMode="auto">
            <a:xfrm>
              <a:off x="3744" y="720"/>
              <a:ext cx="741" cy="7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5943600" y="1143000"/>
            <a:ext cx="1306513" cy="3352800"/>
            <a:chOff x="3744" y="720"/>
            <a:chExt cx="823" cy="2112"/>
          </a:xfrm>
        </p:grpSpPr>
        <p:sp>
          <p:nvSpPr>
            <p:cNvPr id="10370" name="AutoShape 130"/>
            <p:cNvSpPr>
              <a:spLocks/>
            </p:cNvSpPr>
            <p:nvPr/>
          </p:nvSpPr>
          <p:spPr bwMode="auto">
            <a:xfrm>
              <a:off x="3744" y="720"/>
              <a:ext cx="96" cy="2112"/>
            </a:xfrm>
            <a:prstGeom prst="rightBrace">
              <a:avLst>
                <a:gd name="adj1" fmla="val 1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0371" name="Text Box 131"/>
            <p:cNvSpPr txBox="1">
              <a:spLocks noChangeArrowheads="1"/>
            </p:cNvSpPr>
            <p:nvPr/>
          </p:nvSpPr>
          <p:spPr bwMode="auto">
            <a:xfrm>
              <a:off x="3840" y="1660"/>
              <a:ext cx="7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pl-PL">
                  <a:solidFill>
                    <a:schemeClr val="accent2"/>
                  </a:solidFill>
                </a:rPr>
                <a:t>wysokość</a:t>
              </a:r>
              <a:endParaRPr lang="pl-PL"/>
            </a:p>
          </p:txBody>
        </p:sp>
      </p:grp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92" y="1124744"/>
            <a:ext cx="9169491" cy="531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4"/>
          <p:cNvGrpSpPr>
            <a:grpSpLocks/>
          </p:cNvGrpSpPr>
          <p:nvPr/>
        </p:nvGrpSpPr>
        <p:grpSpPr bwMode="auto">
          <a:xfrm>
            <a:off x="5856288" y="4983163"/>
            <a:ext cx="1093787" cy="1219200"/>
            <a:chOff x="3264" y="3360"/>
            <a:chExt cx="689" cy="768"/>
          </a:xfrm>
        </p:grpSpPr>
        <p:grpSp>
          <p:nvGrpSpPr>
            <p:cNvPr id="3" name="Group 161"/>
            <p:cNvGrpSpPr>
              <a:grpSpLocks/>
            </p:cNvGrpSpPr>
            <p:nvPr/>
          </p:nvGrpSpPr>
          <p:grpSpPr bwMode="auto">
            <a:xfrm>
              <a:off x="3264" y="3360"/>
              <a:ext cx="636" cy="715"/>
              <a:chOff x="3264" y="3360"/>
              <a:chExt cx="636" cy="715"/>
            </a:xfrm>
          </p:grpSpPr>
          <p:sp>
            <p:nvSpPr>
              <p:cNvPr id="111624" name="Freeform 8"/>
              <p:cNvSpPr>
                <a:spLocks/>
              </p:cNvSpPr>
              <p:nvPr/>
            </p:nvSpPr>
            <p:spPr bwMode="auto">
              <a:xfrm>
                <a:off x="3450" y="3360"/>
                <a:ext cx="371" cy="132"/>
              </a:xfrm>
              <a:custGeom>
                <a:avLst/>
                <a:gdLst/>
                <a:ahLst/>
                <a:cxnLst>
                  <a:cxn ang="0">
                    <a:pos x="432" y="240"/>
                  </a:cxn>
                  <a:cxn ang="0">
                    <a:pos x="288" y="96"/>
                  </a:cxn>
                  <a:cxn ang="0">
                    <a:pos x="672" y="96"/>
                  </a:cxn>
                  <a:cxn ang="0">
                    <a:pos x="576" y="0"/>
                  </a:cxn>
                  <a:cxn ang="0">
                    <a:pos x="0" y="0"/>
                  </a:cxn>
                  <a:cxn ang="0">
                    <a:pos x="240" y="240"/>
                  </a:cxn>
                  <a:cxn ang="0">
                    <a:pos x="432" y="240"/>
                  </a:cxn>
                </a:cxnLst>
                <a:rect l="0" t="0" r="r" b="b"/>
                <a:pathLst>
                  <a:path w="672" h="240">
                    <a:moveTo>
                      <a:pt x="432" y="240"/>
                    </a:moveTo>
                    <a:lnTo>
                      <a:pt x="288" y="96"/>
                    </a:lnTo>
                    <a:lnTo>
                      <a:pt x="672" y="96"/>
                    </a:lnTo>
                    <a:lnTo>
                      <a:pt x="576" y="0"/>
                    </a:lnTo>
                    <a:lnTo>
                      <a:pt x="0" y="0"/>
                    </a:lnTo>
                    <a:lnTo>
                      <a:pt x="240" y="240"/>
                    </a:lnTo>
                    <a:lnTo>
                      <a:pt x="432" y="24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auto">
              <a:xfrm>
                <a:off x="3688" y="3519"/>
                <a:ext cx="212" cy="79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384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240" y="0"/>
                  </a:cxn>
                </a:cxnLst>
                <a:rect l="0" t="0" r="r" b="b"/>
                <a:pathLst>
                  <a:path w="384" h="144">
                    <a:moveTo>
                      <a:pt x="240" y="0"/>
                    </a:moveTo>
                    <a:lnTo>
                      <a:pt x="384" y="144"/>
                    </a:lnTo>
                    <a:lnTo>
                      <a:pt x="0" y="144"/>
                    </a:lnTo>
                    <a:lnTo>
                      <a:pt x="0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627" name="Freeform 11"/>
              <p:cNvSpPr>
                <a:spLocks/>
              </p:cNvSpPr>
              <p:nvPr/>
            </p:nvSpPr>
            <p:spPr bwMode="auto">
              <a:xfrm>
                <a:off x="3609" y="3413"/>
                <a:ext cx="212" cy="106"/>
              </a:xfrm>
              <a:custGeom>
                <a:avLst/>
                <a:gdLst/>
                <a:ahLst/>
                <a:cxnLst>
                  <a:cxn ang="0">
                    <a:pos x="144" y="192"/>
                  </a:cxn>
                  <a:cxn ang="0">
                    <a:pos x="144" y="144"/>
                  </a:cxn>
                  <a:cxn ang="0">
                    <a:pos x="0" y="0"/>
                  </a:cxn>
                  <a:cxn ang="0">
                    <a:pos x="384" y="0"/>
                  </a:cxn>
                  <a:cxn ang="0">
                    <a:pos x="384" y="192"/>
                  </a:cxn>
                  <a:cxn ang="0">
                    <a:pos x="144" y="192"/>
                  </a:cxn>
                </a:cxnLst>
                <a:rect l="0" t="0" r="r" b="b"/>
                <a:pathLst>
                  <a:path w="384" h="192">
                    <a:moveTo>
                      <a:pt x="144" y="192"/>
                    </a:moveTo>
                    <a:lnTo>
                      <a:pt x="144" y="144"/>
                    </a:lnTo>
                    <a:lnTo>
                      <a:pt x="0" y="0"/>
                    </a:lnTo>
                    <a:lnTo>
                      <a:pt x="384" y="0"/>
                    </a:lnTo>
                    <a:lnTo>
                      <a:pt x="384" y="192"/>
                    </a:lnTo>
                    <a:lnTo>
                      <a:pt x="144" y="192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628" name="Freeform 12"/>
              <p:cNvSpPr>
                <a:spLocks/>
              </p:cNvSpPr>
              <p:nvPr/>
            </p:nvSpPr>
            <p:spPr bwMode="auto">
              <a:xfrm>
                <a:off x="3450" y="3360"/>
                <a:ext cx="132" cy="450"/>
              </a:xfrm>
              <a:custGeom>
                <a:avLst/>
                <a:gdLst/>
                <a:ahLst/>
                <a:cxnLst>
                  <a:cxn ang="0">
                    <a:pos x="240" y="240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  <a:cxn ang="0">
                    <a:pos x="240" y="240"/>
                  </a:cxn>
                </a:cxnLst>
                <a:rect l="0" t="0" r="r" b="b"/>
                <a:pathLst>
                  <a:path w="240" h="816">
                    <a:moveTo>
                      <a:pt x="240" y="240"/>
                    </a:move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lnTo>
                      <a:pt x="240" y="24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629" name="Freeform 13"/>
              <p:cNvSpPr>
                <a:spLocks/>
              </p:cNvSpPr>
              <p:nvPr/>
            </p:nvSpPr>
            <p:spPr bwMode="auto">
              <a:xfrm>
                <a:off x="3264" y="3678"/>
                <a:ext cx="31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3264" y="3678"/>
                <a:ext cx="133" cy="397"/>
                <a:chOff x="2304" y="2304"/>
                <a:chExt cx="240" cy="720"/>
              </a:xfrm>
            </p:grpSpPr>
            <p:sp>
              <p:nvSpPr>
                <p:cNvPr id="111631" name="Freeform 15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32" name="Oval 16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5" name="Group 163"/>
            <p:cNvGrpSpPr>
              <a:grpSpLocks/>
            </p:cNvGrpSpPr>
            <p:nvPr/>
          </p:nvGrpSpPr>
          <p:grpSpPr bwMode="auto">
            <a:xfrm>
              <a:off x="3397" y="3492"/>
              <a:ext cx="556" cy="636"/>
              <a:chOff x="3397" y="3492"/>
              <a:chExt cx="556" cy="636"/>
            </a:xfrm>
          </p:grpSpPr>
          <p:sp>
            <p:nvSpPr>
              <p:cNvPr id="111625" name="Freeform 9"/>
              <p:cNvSpPr>
                <a:spLocks/>
              </p:cNvSpPr>
              <p:nvPr/>
            </p:nvSpPr>
            <p:spPr bwMode="auto">
              <a:xfrm>
                <a:off x="3397" y="3492"/>
                <a:ext cx="503" cy="583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528" y="192"/>
                  </a:cxn>
                  <a:cxn ang="0">
                    <a:pos x="912" y="192"/>
                  </a:cxn>
                  <a:cxn ang="0">
                    <a:pos x="912" y="1056"/>
                  </a:cxn>
                  <a:cxn ang="0">
                    <a:pos x="0" y="1056"/>
                  </a:cxn>
                  <a:cxn ang="0">
                    <a:pos x="0" y="576"/>
                  </a:cxn>
                  <a:cxn ang="0">
                    <a:pos x="336" y="576"/>
                  </a:cxn>
                  <a:cxn ang="0">
                    <a:pos x="336" y="0"/>
                  </a:cxn>
                  <a:cxn ang="0">
                    <a:pos x="528" y="0"/>
                  </a:cxn>
                </a:cxnLst>
                <a:rect l="0" t="0" r="r" b="b"/>
                <a:pathLst>
                  <a:path w="912" h="1056">
                    <a:moveTo>
                      <a:pt x="528" y="0"/>
                    </a:moveTo>
                    <a:lnTo>
                      <a:pt x="528" y="192"/>
                    </a:lnTo>
                    <a:lnTo>
                      <a:pt x="912" y="192"/>
                    </a:lnTo>
                    <a:lnTo>
                      <a:pt x="912" y="1056"/>
                    </a:lnTo>
                    <a:lnTo>
                      <a:pt x="0" y="1056"/>
                    </a:lnTo>
                    <a:lnTo>
                      <a:pt x="0" y="576"/>
                    </a:lnTo>
                    <a:lnTo>
                      <a:pt x="336" y="576"/>
                    </a:lnTo>
                    <a:lnTo>
                      <a:pt x="336" y="0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6" name="Group 162"/>
              <p:cNvGrpSpPr>
                <a:grpSpLocks/>
              </p:cNvGrpSpPr>
              <p:nvPr/>
            </p:nvGrpSpPr>
            <p:grpSpPr bwMode="auto">
              <a:xfrm>
                <a:off x="3423" y="3916"/>
                <a:ext cx="530" cy="212"/>
                <a:chOff x="3423" y="3916"/>
                <a:chExt cx="530" cy="212"/>
              </a:xfrm>
            </p:grpSpPr>
            <p:sp>
              <p:nvSpPr>
                <p:cNvPr id="111634" name="Rectangle 18"/>
                <p:cNvSpPr>
                  <a:spLocks noChangeArrowheads="1"/>
                </p:cNvSpPr>
                <p:nvPr/>
              </p:nvSpPr>
              <p:spPr bwMode="auto">
                <a:xfrm>
                  <a:off x="3476" y="3969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35" name="Freeform 19"/>
                <p:cNvSpPr>
                  <a:spLocks/>
                </p:cNvSpPr>
                <p:nvPr/>
              </p:nvSpPr>
              <p:spPr bwMode="auto">
                <a:xfrm>
                  <a:off x="3423" y="3916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36" name="Freeform 20"/>
                <p:cNvSpPr>
                  <a:spLocks/>
                </p:cNvSpPr>
                <p:nvPr/>
              </p:nvSpPr>
              <p:spPr bwMode="auto">
                <a:xfrm>
                  <a:off x="3423" y="3916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38" name="Rectangle 22"/>
                <p:cNvSpPr>
                  <a:spLocks noChangeArrowheads="1"/>
                </p:cNvSpPr>
                <p:nvPr/>
              </p:nvSpPr>
              <p:spPr bwMode="auto">
                <a:xfrm>
                  <a:off x="3794" y="3969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39" name="Freeform 23"/>
                <p:cNvSpPr>
                  <a:spLocks/>
                </p:cNvSpPr>
                <p:nvPr/>
              </p:nvSpPr>
              <p:spPr bwMode="auto">
                <a:xfrm>
                  <a:off x="3741" y="3916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40" name="Freeform 24"/>
                <p:cNvSpPr>
                  <a:spLocks/>
                </p:cNvSpPr>
                <p:nvPr/>
              </p:nvSpPr>
              <p:spPr bwMode="auto">
                <a:xfrm>
                  <a:off x="3741" y="3916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7" name="Group 160"/>
          <p:cNvGrpSpPr>
            <a:grpSpLocks/>
          </p:cNvGrpSpPr>
          <p:nvPr/>
        </p:nvGrpSpPr>
        <p:grpSpPr bwMode="auto">
          <a:xfrm>
            <a:off x="7685088" y="5375275"/>
            <a:ext cx="1025525" cy="1143000"/>
            <a:chOff x="4992" y="3216"/>
            <a:chExt cx="646" cy="720"/>
          </a:xfrm>
        </p:grpSpPr>
        <p:grpSp>
          <p:nvGrpSpPr>
            <p:cNvPr id="8" name="Group 158"/>
            <p:cNvGrpSpPr>
              <a:grpSpLocks/>
            </p:cNvGrpSpPr>
            <p:nvPr/>
          </p:nvGrpSpPr>
          <p:grpSpPr bwMode="auto">
            <a:xfrm>
              <a:off x="4992" y="3216"/>
              <a:ext cx="596" cy="670"/>
              <a:chOff x="4992" y="3216"/>
              <a:chExt cx="596" cy="670"/>
            </a:xfrm>
          </p:grpSpPr>
          <p:sp>
            <p:nvSpPr>
              <p:cNvPr id="111664" name="Rectangle 48"/>
              <p:cNvSpPr>
                <a:spLocks noChangeArrowheads="1"/>
              </p:cNvSpPr>
              <p:nvPr/>
            </p:nvSpPr>
            <p:spPr bwMode="auto">
              <a:xfrm>
                <a:off x="5265" y="3315"/>
                <a:ext cx="100" cy="1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666" name="Freeform 50"/>
              <p:cNvSpPr>
                <a:spLocks/>
              </p:cNvSpPr>
              <p:nvPr/>
            </p:nvSpPr>
            <p:spPr bwMode="auto">
              <a:xfrm>
                <a:off x="4992" y="3514"/>
                <a:ext cx="298" cy="1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0"/>
                  </a:cxn>
                  <a:cxn ang="0">
                    <a:pos x="576" y="240"/>
                  </a:cxn>
                  <a:cxn ang="0">
                    <a:pos x="240" y="240"/>
                  </a:cxn>
                  <a:cxn ang="0">
                    <a:pos x="0" y="0"/>
                  </a:cxn>
                </a:cxnLst>
                <a:rect l="0" t="0" r="r" b="b"/>
                <a:pathLst>
                  <a:path w="576" h="240">
                    <a:moveTo>
                      <a:pt x="0" y="0"/>
                    </a:moveTo>
                    <a:lnTo>
                      <a:pt x="336" y="0"/>
                    </a:lnTo>
                    <a:lnTo>
                      <a:pt x="576" y="240"/>
                    </a:lnTo>
                    <a:lnTo>
                      <a:pt x="240" y="2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9" name="Group 51"/>
              <p:cNvGrpSpPr>
                <a:grpSpLocks/>
              </p:cNvGrpSpPr>
              <p:nvPr/>
            </p:nvGrpSpPr>
            <p:grpSpPr bwMode="auto">
              <a:xfrm>
                <a:off x="4992" y="3514"/>
                <a:ext cx="124" cy="372"/>
                <a:chOff x="2304" y="2304"/>
                <a:chExt cx="240" cy="720"/>
              </a:xfrm>
            </p:grpSpPr>
            <p:sp>
              <p:nvSpPr>
                <p:cNvPr id="111668" name="Freeform 52"/>
                <p:cNvSpPr>
                  <a:spLocks/>
                </p:cNvSpPr>
                <p:nvPr/>
              </p:nvSpPr>
              <p:spPr bwMode="auto">
                <a:xfrm>
                  <a:off x="2304" y="2304"/>
                  <a:ext cx="240" cy="7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240" y="720"/>
                    </a:cxn>
                    <a:cxn ang="0">
                      <a:pos x="0" y="48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40" h="720">
                      <a:moveTo>
                        <a:pt x="0" y="0"/>
                      </a:moveTo>
                      <a:lnTo>
                        <a:pt x="240" y="240"/>
                      </a:lnTo>
                      <a:lnTo>
                        <a:pt x="240" y="720"/>
                      </a:lnTo>
                      <a:lnTo>
                        <a:pt x="0" y="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7C8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69" name="Oval 53"/>
                <p:cNvSpPr>
                  <a:spLocks noChangeArrowheads="1"/>
                </p:cNvSpPr>
                <p:nvPr/>
              </p:nvSpPr>
              <p:spPr bwMode="auto">
                <a:xfrm>
                  <a:off x="2352" y="2544"/>
                  <a:ext cx="144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11670" name="Freeform 54"/>
              <p:cNvSpPr>
                <a:spLocks/>
              </p:cNvSpPr>
              <p:nvPr/>
            </p:nvSpPr>
            <p:spPr bwMode="auto">
              <a:xfrm>
                <a:off x="5166" y="3216"/>
                <a:ext cx="348" cy="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0"/>
                  </a:cxn>
                  <a:cxn ang="0">
                    <a:pos x="672" y="96"/>
                  </a:cxn>
                  <a:cxn ang="0">
                    <a:pos x="288" y="96"/>
                  </a:cxn>
                  <a:cxn ang="0">
                    <a:pos x="384" y="192"/>
                  </a:cxn>
                  <a:cxn ang="0">
                    <a:pos x="192" y="192"/>
                  </a:cxn>
                  <a:cxn ang="0">
                    <a:pos x="0" y="0"/>
                  </a:cxn>
                </a:cxnLst>
                <a:rect l="0" t="0" r="r" b="b"/>
                <a:pathLst>
                  <a:path w="672" h="192">
                    <a:moveTo>
                      <a:pt x="0" y="0"/>
                    </a:moveTo>
                    <a:lnTo>
                      <a:pt x="576" y="0"/>
                    </a:lnTo>
                    <a:lnTo>
                      <a:pt x="672" y="96"/>
                    </a:lnTo>
                    <a:lnTo>
                      <a:pt x="288" y="96"/>
                    </a:lnTo>
                    <a:lnTo>
                      <a:pt x="384" y="192"/>
                    </a:lnTo>
                    <a:lnTo>
                      <a:pt x="192" y="1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672" name="Freeform 56"/>
              <p:cNvSpPr>
                <a:spLocks/>
              </p:cNvSpPr>
              <p:nvPr/>
            </p:nvSpPr>
            <p:spPr bwMode="auto">
              <a:xfrm>
                <a:off x="5166" y="3216"/>
                <a:ext cx="1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192"/>
                  </a:cxn>
                  <a:cxn ang="0">
                    <a:pos x="192" y="384"/>
                  </a:cxn>
                  <a:cxn ang="0">
                    <a:pos x="240" y="432"/>
                  </a:cxn>
                  <a:cxn ang="0">
                    <a:pos x="240" y="816"/>
                  </a:cxn>
                  <a:cxn ang="0">
                    <a:pos x="0" y="576"/>
                  </a:cxn>
                  <a:cxn ang="0">
                    <a:pos x="0" y="0"/>
                  </a:cxn>
                </a:cxnLst>
                <a:rect l="0" t="0" r="r" b="b"/>
                <a:pathLst>
                  <a:path w="240" h="816">
                    <a:moveTo>
                      <a:pt x="0" y="0"/>
                    </a:moveTo>
                    <a:lnTo>
                      <a:pt x="192" y="192"/>
                    </a:lnTo>
                    <a:lnTo>
                      <a:pt x="192" y="384"/>
                    </a:lnTo>
                    <a:lnTo>
                      <a:pt x="240" y="432"/>
                    </a:lnTo>
                    <a:lnTo>
                      <a:pt x="240" y="816"/>
                    </a:lnTo>
                    <a:lnTo>
                      <a:pt x="0" y="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673" name="Freeform 57"/>
              <p:cNvSpPr>
                <a:spLocks/>
              </p:cNvSpPr>
              <p:nvPr/>
            </p:nvSpPr>
            <p:spPr bwMode="auto">
              <a:xfrm>
                <a:off x="5265" y="3365"/>
                <a:ext cx="323" cy="74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192" y="0"/>
                  </a:cxn>
                  <a:cxn ang="0">
                    <a:pos x="192" y="96"/>
                  </a:cxn>
                  <a:cxn ang="0">
                    <a:pos x="0" y="96"/>
                  </a:cxn>
                  <a:cxn ang="0">
                    <a:pos x="48" y="144"/>
                  </a:cxn>
                  <a:cxn ang="0">
                    <a:pos x="624" y="144"/>
                  </a:cxn>
                  <a:cxn ang="0">
                    <a:pos x="480" y="0"/>
                  </a:cxn>
                </a:cxnLst>
                <a:rect l="0" t="0" r="r" b="b"/>
                <a:pathLst>
                  <a:path w="624" h="144">
                    <a:moveTo>
                      <a:pt x="480" y="0"/>
                    </a:moveTo>
                    <a:lnTo>
                      <a:pt x="192" y="0"/>
                    </a:lnTo>
                    <a:lnTo>
                      <a:pt x="192" y="96"/>
                    </a:lnTo>
                    <a:lnTo>
                      <a:pt x="0" y="96"/>
                    </a:lnTo>
                    <a:lnTo>
                      <a:pt x="48" y="144"/>
                    </a:lnTo>
                    <a:lnTo>
                      <a:pt x="624" y="144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674" name="Freeform 58"/>
              <p:cNvSpPr>
                <a:spLocks/>
              </p:cNvSpPr>
              <p:nvPr/>
            </p:nvSpPr>
            <p:spPr bwMode="auto">
              <a:xfrm>
                <a:off x="5315" y="3266"/>
                <a:ext cx="199" cy="99"/>
              </a:xfrm>
              <a:custGeom>
                <a:avLst/>
                <a:gdLst/>
                <a:ahLst/>
                <a:cxnLst>
                  <a:cxn ang="0">
                    <a:pos x="384" y="0"/>
                  </a:cxn>
                  <a:cxn ang="0">
                    <a:pos x="384" y="192"/>
                  </a:cxn>
                  <a:cxn ang="0">
                    <a:pos x="96" y="192"/>
                  </a:cxn>
                  <a:cxn ang="0">
                    <a:pos x="96" y="96"/>
                  </a:cxn>
                  <a:cxn ang="0">
                    <a:pos x="0" y="0"/>
                  </a:cxn>
                  <a:cxn ang="0">
                    <a:pos x="384" y="0"/>
                  </a:cxn>
                </a:cxnLst>
                <a:rect l="0" t="0" r="r" b="b"/>
                <a:pathLst>
                  <a:path w="384" h="192">
                    <a:moveTo>
                      <a:pt x="384" y="0"/>
                    </a:moveTo>
                    <a:lnTo>
                      <a:pt x="384" y="192"/>
                    </a:lnTo>
                    <a:lnTo>
                      <a:pt x="96" y="192"/>
                    </a:lnTo>
                    <a:lnTo>
                      <a:pt x="96" y="96"/>
                    </a:lnTo>
                    <a:lnTo>
                      <a:pt x="0" y="0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FCC6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10" name="Group 159"/>
            <p:cNvGrpSpPr>
              <a:grpSpLocks/>
            </p:cNvGrpSpPr>
            <p:nvPr/>
          </p:nvGrpSpPr>
          <p:grpSpPr bwMode="auto">
            <a:xfrm>
              <a:off x="5116" y="3439"/>
              <a:ext cx="522" cy="497"/>
              <a:chOff x="5116" y="3439"/>
              <a:chExt cx="522" cy="497"/>
            </a:xfrm>
          </p:grpSpPr>
          <p:sp>
            <p:nvSpPr>
              <p:cNvPr id="111671" name="Freeform 55"/>
              <p:cNvSpPr>
                <a:spLocks/>
              </p:cNvSpPr>
              <p:nvPr/>
            </p:nvSpPr>
            <p:spPr bwMode="auto">
              <a:xfrm>
                <a:off x="5116" y="3439"/>
                <a:ext cx="472" cy="447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336" y="0"/>
                  </a:cxn>
                  <a:cxn ang="0">
                    <a:pos x="336" y="384"/>
                  </a:cxn>
                  <a:cxn ang="0">
                    <a:pos x="0" y="384"/>
                  </a:cxn>
                  <a:cxn ang="0">
                    <a:pos x="0" y="864"/>
                  </a:cxn>
                  <a:cxn ang="0">
                    <a:pos x="912" y="864"/>
                  </a:cxn>
                  <a:cxn ang="0">
                    <a:pos x="912" y="0"/>
                  </a:cxn>
                </a:cxnLst>
                <a:rect l="0" t="0" r="r" b="b"/>
                <a:pathLst>
                  <a:path w="912" h="864">
                    <a:moveTo>
                      <a:pt x="912" y="0"/>
                    </a:moveTo>
                    <a:lnTo>
                      <a:pt x="336" y="0"/>
                    </a:lnTo>
                    <a:lnTo>
                      <a:pt x="336" y="384"/>
                    </a:lnTo>
                    <a:lnTo>
                      <a:pt x="0" y="384"/>
                    </a:lnTo>
                    <a:lnTo>
                      <a:pt x="0" y="864"/>
                    </a:lnTo>
                    <a:lnTo>
                      <a:pt x="912" y="864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11" name="Group 156"/>
              <p:cNvGrpSpPr>
                <a:grpSpLocks/>
              </p:cNvGrpSpPr>
              <p:nvPr/>
            </p:nvGrpSpPr>
            <p:grpSpPr bwMode="auto">
              <a:xfrm>
                <a:off x="5439" y="3489"/>
                <a:ext cx="199" cy="199"/>
                <a:chOff x="5439" y="3489"/>
                <a:chExt cx="199" cy="199"/>
              </a:xfrm>
            </p:grpSpPr>
            <p:sp>
              <p:nvSpPr>
                <p:cNvPr id="111676" name="Rectangle 60"/>
                <p:cNvSpPr>
                  <a:spLocks noChangeArrowheads="1"/>
                </p:cNvSpPr>
                <p:nvPr/>
              </p:nvSpPr>
              <p:spPr bwMode="auto">
                <a:xfrm>
                  <a:off x="5489" y="3539"/>
                  <a:ext cx="149" cy="14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77" name="Freeform 61"/>
                <p:cNvSpPr>
                  <a:spLocks/>
                </p:cNvSpPr>
                <p:nvPr/>
              </p:nvSpPr>
              <p:spPr bwMode="auto">
                <a:xfrm>
                  <a:off x="5439" y="3489"/>
                  <a:ext cx="199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78" name="Freeform 62"/>
                <p:cNvSpPr>
                  <a:spLocks/>
                </p:cNvSpPr>
                <p:nvPr/>
              </p:nvSpPr>
              <p:spPr bwMode="auto">
                <a:xfrm>
                  <a:off x="5439" y="3489"/>
                  <a:ext cx="50" cy="19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sp>
            <p:nvSpPr>
              <p:cNvPr id="111680" name="Rectangle 64"/>
              <p:cNvSpPr>
                <a:spLocks noChangeArrowheads="1"/>
              </p:cNvSpPr>
              <p:nvPr/>
            </p:nvSpPr>
            <p:spPr bwMode="auto">
              <a:xfrm>
                <a:off x="5290" y="3787"/>
                <a:ext cx="149" cy="14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681" name="Freeform 65"/>
              <p:cNvSpPr>
                <a:spLocks/>
              </p:cNvSpPr>
              <p:nvPr/>
            </p:nvSpPr>
            <p:spPr bwMode="auto">
              <a:xfrm>
                <a:off x="5240" y="3737"/>
                <a:ext cx="199" cy="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0"/>
                  </a:cxn>
                  <a:cxn ang="0">
                    <a:pos x="384" y="96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384" h="96">
                    <a:moveTo>
                      <a:pt x="0" y="0"/>
                    </a:moveTo>
                    <a:lnTo>
                      <a:pt x="288" y="0"/>
                    </a:lnTo>
                    <a:lnTo>
                      <a:pt x="384" y="96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682" name="Freeform 66"/>
              <p:cNvSpPr>
                <a:spLocks/>
              </p:cNvSpPr>
              <p:nvPr/>
            </p:nvSpPr>
            <p:spPr bwMode="auto">
              <a:xfrm>
                <a:off x="5240" y="3737"/>
                <a:ext cx="50" cy="19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96"/>
                  </a:cxn>
                  <a:cxn ang="0">
                    <a:pos x="96" y="384"/>
                  </a:cxn>
                  <a:cxn ang="0">
                    <a:pos x="0" y="288"/>
                  </a:cxn>
                  <a:cxn ang="0">
                    <a:pos x="0" y="0"/>
                  </a:cxn>
                </a:cxnLst>
                <a:rect l="0" t="0" r="r" b="b"/>
                <a:pathLst>
                  <a:path w="96" h="384">
                    <a:moveTo>
                      <a:pt x="0" y="0"/>
                    </a:moveTo>
                    <a:lnTo>
                      <a:pt x="96" y="96"/>
                    </a:lnTo>
                    <a:lnTo>
                      <a:pt x="96" y="384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12" name="Group 157"/>
          <p:cNvGrpSpPr>
            <a:grpSpLocks/>
          </p:cNvGrpSpPr>
          <p:nvPr/>
        </p:nvGrpSpPr>
        <p:grpSpPr bwMode="auto">
          <a:xfrm>
            <a:off x="7035800" y="3484563"/>
            <a:ext cx="1093788" cy="1219200"/>
            <a:chOff x="4128" y="2448"/>
            <a:chExt cx="689" cy="768"/>
          </a:xfrm>
        </p:grpSpPr>
        <p:sp>
          <p:nvSpPr>
            <p:cNvPr id="111686" name="Freeform 70"/>
            <p:cNvSpPr>
              <a:spLocks/>
            </p:cNvSpPr>
            <p:nvPr/>
          </p:nvSpPr>
          <p:spPr bwMode="auto">
            <a:xfrm>
              <a:off x="4261" y="2580"/>
              <a:ext cx="503" cy="583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28" y="192"/>
                </a:cxn>
                <a:cxn ang="0">
                  <a:pos x="912" y="192"/>
                </a:cxn>
                <a:cxn ang="0">
                  <a:pos x="912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336" y="576"/>
                </a:cxn>
                <a:cxn ang="0">
                  <a:pos x="336" y="0"/>
                </a:cxn>
                <a:cxn ang="0">
                  <a:pos x="528" y="0"/>
                </a:cxn>
              </a:cxnLst>
              <a:rect l="0" t="0" r="r" b="b"/>
              <a:pathLst>
                <a:path w="912" h="1056">
                  <a:moveTo>
                    <a:pt x="528" y="0"/>
                  </a:moveTo>
                  <a:lnTo>
                    <a:pt x="528" y="192"/>
                  </a:lnTo>
                  <a:lnTo>
                    <a:pt x="912" y="192"/>
                  </a:lnTo>
                  <a:lnTo>
                    <a:pt x="912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336" y="576"/>
                  </a:lnTo>
                  <a:lnTo>
                    <a:pt x="336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3" name="Group 155"/>
            <p:cNvGrpSpPr>
              <a:grpSpLocks/>
            </p:cNvGrpSpPr>
            <p:nvPr/>
          </p:nvGrpSpPr>
          <p:grpSpPr bwMode="auto">
            <a:xfrm>
              <a:off x="4128" y="2448"/>
              <a:ext cx="689" cy="768"/>
              <a:chOff x="4128" y="2448"/>
              <a:chExt cx="689" cy="768"/>
            </a:xfrm>
          </p:grpSpPr>
          <p:grpSp>
            <p:nvGrpSpPr>
              <p:cNvPr id="14" name="Group 154"/>
              <p:cNvGrpSpPr>
                <a:grpSpLocks/>
              </p:cNvGrpSpPr>
              <p:nvPr/>
            </p:nvGrpSpPr>
            <p:grpSpPr bwMode="auto">
              <a:xfrm>
                <a:off x="4287" y="3004"/>
                <a:ext cx="212" cy="212"/>
                <a:chOff x="4287" y="3004"/>
                <a:chExt cx="212" cy="212"/>
              </a:xfrm>
            </p:grpSpPr>
            <p:sp>
              <p:nvSpPr>
                <p:cNvPr id="111695" name="Rectangle 79"/>
                <p:cNvSpPr>
                  <a:spLocks noChangeArrowheads="1"/>
                </p:cNvSpPr>
                <p:nvPr/>
              </p:nvSpPr>
              <p:spPr bwMode="auto">
                <a:xfrm>
                  <a:off x="4340" y="3057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96" name="Freeform 80"/>
                <p:cNvSpPr>
                  <a:spLocks/>
                </p:cNvSpPr>
                <p:nvPr/>
              </p:nvSpPr>
              <p:spPr bwMode="auto">
                <a:xfrm>
                  <a:off x="4287" y="3004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97" name="Freeform 81"/>
                <p:cNvSpPr>
                  <a:spLocks/>
                </p:cNvSpPr>
                <p:nvPr/>
              </p:nvSpPr>
              <p:spPr bwMode="auto">
                <a:xfrm>
                  <a:off x="4287" y="3004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5" name="Group 153"/>
              <p:cNvGrpSpPr>
                <a:grpSpLocks/>
              </p:cNvGrpSpPr>
              <p:nvPr/>
            </p:nvGrpSpPr>
            <p:grpSpPr bwMode="auto">
              <a:xfrm>
                <a:off x="4605" y="2739"/>
                <a:ext cx="212" cy="212"/>
                <a:chOff x="4605" y="2739"/>
                <a:chExt cx="212" cy="212"/>
              </a:xfrm>
            </p:grpSpPr>
            <p:sp>
              <p:nvSpPr>
                <p:cNvPr id="111699" name="Rectangle 83"/>
                <p:cNvSpPr>
                  <a:spLocks noChangeArrowheads="1"/>
                </p:cNvSpPr>
                <p:nvPr/>
              </p:nvSpPr>
              <p:spPr bwMode="auto">
                <a:xfrm>
                  <a:off x="4658" y="2792"/>
                  <a:ext cx="159" cy="159"/>
                </a:xfrm>
                <a:prstGeom prst="rect">
                  <a:avLst/>
                </a:prstGeom>
                <a:solidFill>
                  <a:srgbClr val="99CC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700" name="Freeform 84"/>
                <p:cNvSpPr>
                  <a:spLocks/>
                </p:cNvSpPr>
                <p:nvPr/>
              </p:nvSpPr>
              <p:spPr bwMode="auto">
                <a:xfrm>
                  <a:off x="4605" y="2739"/>
                  <a:ext cx="212" cy="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0"/>
                    </a:cxn>
                    <a:cxn ang="0">
                      <a:pos x="384" y="96"/>
                    </a:cxn>
                    <a:cxn ang="0">
                      <a:pos x="96" y="9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4" h="96">
                      <a:moveTo>
                        <a:pt x="0" y="0"/>
                      </a:moveTo>
                      <a:lnTo>
                        <a:pt x="288" y="0"/>
                      </a:lnTo>
                      <a:lnTo>
                        <a:pt x="384" y="96"/>
                      </a:lnTo>
                      <a:lnTo>
                        <a:pt x="96" y="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701" name="Freeform 85"/>
                <p:cNvSpPr>
                  <a:spLocks/>
                </p:cNvSpPr>
                <p:nvPr/>
              </p:nvSpPr>
              <p:spPr bwMode="auto">
                <a:xfrm>
                  <a:off x="4605" y="2739"/>
                  <a:ext cx="53" cy="2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96"/>
                    </a:cxn>
                    <a:cxn ang="0">
                      <a:pos x="96" y="384"/>
                    </a:cxn>
                    <a:cxn ang="0">
                      <a:pos x="0" y="28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384">
                      <a:moveTo>
                        <a:pt x="0" y="0"/>
                      </a:moveTo>
                      <a:lnTo>
                        <a:pt x="96" y="96"/>
                      </a:lnTo>
                      <a:lnTo>
                        <a:pt x="96" y="384"/>
                      </a:lnTo>
                      <a:lnTo>
                        <a:pt x="0" y="2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" name="Group 152"/>
              <p:cNvGrpSpPr>
                <a:grpSpLocks/>
              </p:cNvGrpSpPr>
              <p:nvPr/>
            </p:nvGrpSpPr>
            <p:grpSpPr bwMode="auto">
              <a:xfrm>
                <a:off x="4128" y="2448"/>
                <a:ext cx="636" cy="715"/>
                <a:chOff x="4128" y="2448"/>
                <a:chExt cx="636" cy="715"/>
              </a:xfrm>
            </p:grpSpPr>
            <p:sp>
              <p:nvSpPr>
                <p:cNvPr id="111685" name="Freeform 69"/>
                <p:cNvSpPr>
                  <a:spLocks/>
                </p:cNvSpPr>
                <p:nvPr/>
              </p:nvSpPr>
              <p:spPr bwMode="auto">
                <a:xfrm>
                  <a:off x="4314" y="2448"/>
                  <a:ext cx="371" cy="132"/>
                </a:xfrm>
                <a:custGeom>
                  <a:avLst/>
                  <a:gdLst/>
                  <a:ahLst/>
                  <a:cxnLst>
                    <a:cxn ang="0">
                      <a:pos x="432" y="240"/>
                    </a:cxn>
                    <a:cxn ang="0">
                      <a:pos x="288" y="96"/>
                    </a:cxn>
                    <a:cxn ang="0">
                      <a:pos x="672" y="96"/>
                    </a:cxn>
                    <a:cxn ang="0">
                      <a:pos x="576" y="0"/>
                    </a:cxn>
                    <a:cxn ang="0">
                      <a:pos x="0" y="0"/>
                    </a:cxn>
                    <a:cxn ang="0">
                      <a:pos x="240" y="240"/>
                    </a:cxn>
                    <a:cxn ang="0">
                      <a:pos x="432" y="240"/>
                    </a:cxn>
                  </a:cxnLst>
                  <a:rect l="0" t="0" r="r" b="b"/>
                  <a:pathLst>
                    <a:path w="672" h="240">
                      <a:moveTo>
                        <a:pt x="432" y="240"/>
                      </a:moveTo>
                      <a:lnTo>
                        <a:pt x="288" y="96"/>
                      </a:lnTo>
                      <a:lnTo>
                        <a:pt x="672" y="96"/>
                      </a:lnTo>
                      <a:lnTo>
                        <a:pt x="576" y="0"/>
                      </a:lnTo>
                      <a:lnTo>
                        <a:pt x="0" y="0"/>
                      </a:lnTo>
                      <a:lnTo>
                        <a:pt x="240" y="240"/>
                      </a:lnTo>
                      <a:lnTo>
                        <a:pt x="432" y="24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87" name="Freeform 71"/>
                <p:cNvSpPr>
                  <a:spLocks/>
                </p:cNvSpPr>
                <p:nvPr/>
              </p:nvSpPr>
              <p:spPr bwMode="auto">
                <a:xfrm>
                  <a:off x="4552" y="2607"/>
                  <a:ext cx="212" cy="79"/>
                </a:xfrm>
                <a:custGeom>
                  <a:avLst/>
                  <a:gdLst/>
                  <a:ahLst/>
                  <a:cxnLst>
                    <a:cxn ang="0">
                      <a:pos x="240" y="0"/>
                    </a:cxn>
                    <a:cxn ang="0">
                      <a:pos x="384" y="144"/>
                    </a:cxn>
                    <a:cxn ang="0">
                      <a:pos x="0" y="144"/>
                    </a:cxn>
                    <a:cxn ang="0">
                      <a:pos x="0" y="0"/>
                    </a:cxn>
                    <a:cxn ang="0">
                      <a:pos x="240" y="0"/>
                    </a:cxn>
                  </a:cxnLst>
                  <a:rect l="0" t="0" r="r" b="b"/>
                  <a:pathLst>
                    <a:path w="384" h="144">
                      <a:moveTo>
                        <a:pt x="240" y="0"/>
                      </a:moveTo>
                      <a:lnTo>
                        <a:pt x="384" y="144"/>
                      </a:lnTo>
                      <a:lnTo>
                        <a:pt x="0" y="144"/>
                      </a:lnTo>
                      <a:lnTo>
                        <a:pt x="0" y="0"/>
                      </a:lnTo>
                      <a:lnTo>
                        <a:pt x="24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88" name="Freeform 72"/>
                <p:cNvSpPr>
                  <a:spLocks/>
                </p:cNvSpPr>
                <p:nvPr/>
              </p:nvSpPr>
              <p:spPr bwMode="auto">
                <a:xfrm>
                  <a:off x="4473" y="2501"/>
                  <a:ext cx="212" cy="106"/>
                </a:xfrm>
                <a:custGeom>
                  <a:avLst/>
                  <a:gdLst/>
                  <a:ahLst/>
                  <a:cxnLst>
                    <a:cxn ang="0">
                      <a:pos x="144" y="192"/>
                    </a:cxn>
                    <a:cxn ang="0">
                      <a:pos x="144" y="144"/>
                    </a:cxn>
                    <a:cxn ang="0">
                      <a:pos x="0" y="0"/>
                    </a:cxn>
                    <a:cxn ang="0">
                      <a:pos x="384" y="0"/>
                    </a:cxn>
                    <a:cxn ang="0">
                      <a:pos x="384" y="192"/>
                    </a:cxn>
                    <a:cxn ang="0">
                      <a:pos x="144" y="192"/>
                    </a:cxn>
                  </a:cxnLst>
                  <a:rect l="0" t="0" r="r" b="b"/>
                  <a:pathLst>
                    <a:path w="384" h="192">
                      <a:moveTo>
                        <a:pt x="144" y="192"/>
                      </a:moveTo>
                      <a:lnTo>
                        <a:pt x="144" y="144"/>
                      </a:lnTo>
                      <a:lnTo>
                        <a:pt x="0" y="0"/>
                      </a:lnTo>
                      <a:lnTo>
                        <a:pt x="384" y="0"/>
                      </a:lnTo>
                      <a:lnTo>
                        <a:pt x="384" y="192"/>
                      </a:lnTo>
                      <a:lnTo>
                        <a:pt x="144" y="192"/>
                      </a:lnTo>
                      <a:close/>
                    </a:path>
                  </a:pathLst>
                </a:custGeom>
                <a:solidFill>
                  <a:srgbClr val="FFCC66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grpSp>
              <p:nvGrpSpPr>
                <p:cNvPr id="17" name="Group 75"/>
                <p:cNvGrpSpPr>
                  <a:grpSpLocks/>
                </p:cNvGrpSpPr>
                <p:nvPr/>
              </p:nvGrpSpPr>
              <p:grpSpPr bwMode="auto">
                <a:xfrm>
                  <a:off x="4128" y="2766"/>
                  <a:ext cx="133" cy="397"/>
                  <a:chOff x="2304" y="2304"/>
                  <a:chExt cx="240" cy="720"/>
                </a:xfrm>
              </p:grpSpPr>
              <p:sp>
                <p:nvSpPr>
                  <p:cNvPr id="111692" name="Freeform 76"/>
                  <p:cNvSpPr>
                    <a:spLocks/>
                  </p:cNvSpPr>
                  <p:nvPr/>
                </p:nvSpPr>
                <p:spPr bwMode="auto">
                  <a:xfrm>
                    <a:off x="2304" y="2304"/>
                    <a:ext cx="240" cy="7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40" y="240"/>
                      </a:cxn>
                      <a:cxn ang="0">
                        <a:pos x="240" y="720"/>
                      </a:cxn>
                      <a:cxn ang="0">
                        <a:pos x="0" y="48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40" h="720">
                        <a:moveTo>
                          <a:pt x="0" y="0"/>
                        </a:moveTo>
                        <a:lnTo>
                          <a:pt x="240" y="240"/>
                        </a:lnTo>
                        <a:lnTo>
                          <a:pt x="240" y="720"/>
                        </a:lnTo>
                        <a:lnTo>
                          <a:pt x="0" y="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7C8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11169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544"/>
                    <a:ext cx="144" cy="24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FFFF">
                          <a:gamma/>
                          <a:shade val="0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11689" name="Freeform 73"/>
                <p:cNvSpPr>
                  <a:spLocks/>
                </p:cNvSpPr>
                <p:nvPr/>
              </p:nvSpPr>
              <p:spPr bwMode="auto">
                <a:xfrm>
                  <a:off x="4314" y="2448"/>
                  <a:ext cx="132" cy="450"/>
                </a:xfrm>
                <a:custGeom>
                  <a:avLst/>
                  <a:gdLst/>
                  <a:ahLst/>
                  <a:cxnLst>
                    <a:cxn ang="0">
                      <a:pos x="240" y="240"/>
                    </a:cxn>
                    <a:cxn ang="0">
                      <a:pos x="240" y="816"/>
                    </a:cxn>
                    <a:cxn ang="0">
                      <a:pos x="0" y="576"/>
                    </a:cxn>
                    <a:cxn ang="0">
                      <a:pos x="0" y="0"/>
                    </a:cxn>
                    <a:cxn ang="0">
                      <a:pos x="240" y="240"/>
                    </a:cxn>
                  </a:cxnLst>
                  <a:rect l="0" t="0" r="r" b="b"/>
                  <a:pathLst>
                    <a:path w="240" h="816">
                      <a:moveTo>
                        <a:pt x="240" y="240"/>
                      </a:moveTo>
                      <a:lnTo>
                        <a:pt x="240" y="816"/>
                      </a:lnTo>
                      <a:lnTo>
                        <a:pt x="0" y="576"/>
                      </a:lnTo>
                      <a:lnTo>
                        <a:pt x="0" y="0"/>
                      </a:lnTo>
                      <a:lnTo>
                        <a:pt x="240" y="240"/>
                      </a:lnTo>
                      <a:close/>
                    </a:path>
                  </a:pathLst>
                </a:custGeom>
                <a:solidFill>
                  <a:srgbClr val="8080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690" name="Freeform 74"/>
                <p:cNvSpPr>
                  <a:spLocks/>
                </p:cNvSpPr>
                <p:nvPr/>
              </p:nvSpPr>
              <p:spPr bwMode="auto">
                <a:xfrm>
                  <a:off x="4128" y="2766"/>
                  <a:ext cx="318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0"/>
                    </a:cxn>
                    <a:cxn ang="0">
                      <a:pos x="576" y="240"/>
                    </a:cxn>
                    <a:cxn ang="0">
                      <a:pos x="240" y="24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6" h="240">
                      <a:moveTo>
                        <a:pt x="0" y="0"/>
                      </a:moveTo>
                      <a:lnTo>
                        <a:pt x="336" y="0"/>
                      </a:lnTo>
                      <a:lnTo>
                        <a:pt x="576" y="240"/>
                      </a:lnTo>
                      <a:lnTo>
                        <a:pt x="240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5F5F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18" name="Group 149"/>
          <p:cNvGrpSpPr>
            <a:grpSpLocks/>
          </p:cNvGrpSpPr>
          <p:nvPr/>
        </p:nvGrpSpPr>
        <p:grpSpPr bwMode="auto">
          <a:xfrm>
            <a:off x="7918450" y="2220913"/>
            <a:ext cx="1009650" cy="1219200"/>
            <a:chOff x="5040" y="1538"/>
            <a:chExt cx="636" cy="768"/>
          </a:xfrm>
        </p:grpSpPr>
        <p:sp>
          <p:nvSpPr>
            <p:cNvPr id="111704" name="Freeform 88"/>
            <p:cNvSpPr>
              <a:spLocks/>
            </p:cNvSpPr>
            <p:nvPr/>
          </p:nvSpPr>
          <p:spPr bwMode="auto">
            <a:xfrm>
              <a:off x="5226" y="1538"/>
              <a:ext cx="371" cy="132"/>
            </a:xfrm>
            <a:custGeom>
              <a:avLst/>
              <a:gdLst/>
              <a:ahLst/>
              <a:cxnLst>
                <a:cxn ang="0">
                  <a:pos x="432" y="240"/>
                </a:cxn>
                <a:cxn ang="0">
                  <a:pos x="288" y="96"/>
                </a:cxn>
                <a:cxn ang="0">
                  <a:pos x="672" y="96"/>
                </a:cxn>
                <a:cxn ang="0">
                  <a:pos x="576" y="0"/>
                </a:cxn>
                <a:cxn ang="0">
                  <a:pos x="0" y="0"/>
                </a:cxn>
                <a:cxn ang="0">
                  <a:pos x="240" y="240"/>
                </a:cxn>
                <a:cxn ang="0">
                  <a:pos x="432" y="240"/>
                </a:cxn>
              </a:cxnLst>
              <a:rect l="0" t="0" r="r" b="b"/>
              <a:pathLst>
                <a:path w="672" h="240">
                  <a:moveTo>
                    <a:pt x="432" y="240"/>
                  </a:moveTo>
                  <a:lnTo>
                    <a:pt x="288" y="96"/>
                  </a:lnTo>
                  <a:lnTo>
                    <a:pt x="672" y="96"/>
                  </a:lnTo>
                  <a:lnTo>
                    <a:pt x="576" y="0"/>
                  </a:lnTo>
                  <a:lnTo>
                    <a:pt x="0" y="0"/>
                  </a:lnTo>
                  <a:lnTo>
                    <a:pt x="240" y="240"/>
                  </a:lnTo>
                  <a:lnTo>
                    <a:pt x="432" y="24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05" name="Freeform 89"/>
            <p:cNvSpPr>
              <a:spLocks/>
            </p:cNvSpPr>
            <p:nvPr/>
          </p:nvSpPr>
          <p:spPr bwMode="auto">
            <a:xfrm>
              <a:off x="5173" y="1670"/>
              <a:ext cx="503" cy="583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528" y="192"/>
                </a:cxn>
                <a:cxn ang="0">
                  <a:pos x="912" y="192"/>
                </a:cxn>
                <a:cxn ang="0">
                  <a:pos x="912" y="1056"/>
                </a:cxn>
                <a:cxn ang="0">
                  <a:pos x="0" y="1056"/>
                </a:cxn>
                <a:cxn ang="0">
                  <a:pos x="0" y="576"/>
                </a:cxn>
                <a:cxn ang="0">
                  <a:pos x="336" y="576"/>
                </a:cxn>
                <a:cxn ang="0">
                  <a:pos x="336" y="0"/>
                </a:cxn>
                <a:cxn ang="0">
                  <a:pos x="528" y="0"/>
                </a:cxn>
              </a:cxnLst>
              <a:rect l="0" t="0" r="r" b="b"/>
              <a:pathLst>
                <a:path w="912" h="1056">
                  <a:moveTo>
                    <a:pt x="528" y="0"/>
                  </a:moveTo>
                  <a:lnTo>
                    <a:pt x="528" y="192"/>
                  </a:lnTo>
                  <a:lnTo>
                    <a:pt x="912" y="192"/>
                  </a:lnTo>
                  <a:lnTo>
                    <a:pt x="912" y="1056"/>
                  </a:lnTo>
                  <a:lnTo>
                    <a:pt x="0" y="1056"/>
                  </a:lnTo>
                  <a:lnTo>
                    <a:pt x="0" y="576"/>
                  </a:lnTo>
                  <a:lnTo>
                    <a:pt x="336" y="576"/>
                  </a:lnTo>
                  <a:lnTo>
                    <a:pt x="336" y="0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06" name="Freeform 90"/>
            <p:cNvSpPr>
              <a:spLocks/>
            </p:cNvSpPr>
            <p:nvPr/>
          </p:nvSpPr>
          <p:spPr bwMode="auto">
            <a:xfrm>
              <a:off x="5464" y="1697"/>
              <a:ext cx="212" cy="79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384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240" y="0"/>
                </a:cxn>
              </a:cxnLst>
              <a:rect l="0" t="0" r="r" b="b"/>
              <a:pathLst>
                <a:path w="384" h="144">
                  <a:moveTo>
                    <a:pt x="240" y="0"/>
                  </a:moveTo>
                  <a:lnTo>
                    <a:pt x="384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07" name="Freeform 91"/>
            <p:cNvSpPr>
              <a:spLocks/>
            </p:cNvSpPr>
            <p:nvPr/>
          </p:nvSpPr>
          <p:spPr bwMode="auto">
            <a:xfrm>
              <a:off x="5385" y="1591"/>
              <a:ext cx="212" cy="106"/>
            </a:xfrm>
            <a:custGeom>
              <a:avLst/>
              <a:gdLst/>
              <a:ahLst/>
              <a:cxnLst>
                <a:cxn ang="0">
                  <a:pos x="144" y="192"/>
                </a:cxn>
                <a:cxn ang="0">
                  <a:pos x="144" y="144"/>
                </a:cxn>
                <a:cxn ang="0">
                  <a:pos x="0" y="0"/>
                </a:cxn>
                <a:cxn ang="0">
                  <a:pos x="384" y="0"/>
                </a:cxn>
                <a:cxn ang="0">
                  <a:pos x="384" y="192"/>
                </a:cxn>
                <a:cxn ang="0">
                  <a:pos x="144" y="192"/>
                </a:cxn>
              </a:cxnLst>
              <a:rect l="0" t="0" r="r" b="b"/>
              <a:pathLst>
                <a:path w="384" h="192">
                  <a:moveTo>
                    <a:pt x="144" y="192"/>
                  </a:moveTo>
                  <a:lnTo>
                    <a:pt x="144" y="144"/>
                  </a:lnTo>
                  <a:lnTo>
                    <a:pt x="0" y="0"/>
                  </a:lnTo>
                  <a:lnTo>
                    <a:pt x="384" y="0"/>
                  </a:lnTo>
                  <a:lnTo>
                    <a:pt x="384" y="192"/>
                  </a:lnTo>
                  <a:lnTo>
                    <a:pt x="144" y="192"/>
                  </a:lnTo>
                  <a:close/>
                </a:path>
              </a:pathLst>
            </a:custGeom>
            <a:solidFill>
              <a:srgbClr val="FFCC6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08" name="Freeform 92"/>
            <p:cNvSpPr>
              <a:spLocks/>
            </p:cNvSpPr>
            <p:nvPr/>
          </p:nvSpPr>
          <p:spPr bwMode="auto">
            <a:xfrm>
              <a:off x="5226" y="1538"/>
              <a:ext cx="132" cy="450"/>
            </a:xfrm>
            <a:custGeom>
              <a:avLst/>
              <a:gdLst/>
              <a:ahLst/>
              <a:cxnLst>
                <a:cxn ang="0">
                  <a:pos x="240" y="240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  <a:cxn ang="0">
                  <a:pos x="240" y="240"/>
                </a:cxn>
              </a:cxnLst>
              <a:rect l="0" t="0" r="r" b="b"/>
              <a:pathLst>
                <a:path w="240" h="816">
                  <a:moveTo>
                    <a:pt x="240" y="240"/>
                  </a:move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240" y="240"/>
                  </a:lnTo>
                  <a:close/>
                </a:path>
              </a:pathLst>
            </a:custGeom>
            <a:solidFill>
              <a:srgbClr val="8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09" name="Freeform 93"/>
            <p:cNvSpPr>
              <a:spLocks/>
            </p:cNvSpPr>
            <p:nvPr/>
          </p:nvSpPr>
          <p:spPr bwMode="auto">
            <a:xfrm>
              <a:off x="5040" y="1856"/>
              <a:ext cx="318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9" name="Group 94"/>
            <p:cNvGrpSpPr>
              <a:grpSpLocks/>
            </p:cNvGrpSpPr>
            <p:nvPr/>
          </p:nvGrpSpPr>
          <p:grpSpPr bwMode="auto">
            <a:xfrm>
              <a:off x="5040" y="1856"/>
              <a:ext cx="133" cy="397"/>
              <a:chOff x="2304" y="2304"/>
              <a:chExt cx="240" cy="720"/>
            </a:xfrm>
          </p:grpSpPr>
          <p:sp>
            <p:nvSpPr>
              <p:cNvPr id="111711" name="Freeform 95"/>
              <p:cNvSpPr>
                <a:spLocks/>
              </p:cNvSpPr>
              <p:nvPr/>
            </p:nvSpPr>
            <p:spPr bwMode="auto">
              <a:xfrm>
                <a:off x="230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12" name="Oval 96"/>
              <p:cNvSpPr>
                <a:spLocks noChangeArrowheads="1"/>
              </p:cNvSpPr>
              <p:nvPr/>
            </p:nvSpPr>
            <p:spPr bwMode="auto">
              <a:xfrm>
                <a:off x="2352" y="2544"/>
                <a:ext cx="144" cy="240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11714" name="Rectangle 98"/>
            <p:cNvSpPr>
              <a:spLocks noChangeArrowheads="1"/>
            </p:cNvSpPr>
            <p:nvPr/>
          </p:nvSpPr>
          <p:spPr bwMode="auto">
            <a:xfrm>
              <a:off x="5279" y="2147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15" name="Freeform 99"/>
            <p:cNvSpPr>
              <a:spLocks/>
            </p:cNvSpPr>
            <p:nvPr/>
          </p:nvSpPr>
          <p:spPr bwMode="auto">
            <a:xfrm>
              <a:off x="5226" y="2094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16" name="Freeform 100"/>
            <p:cNvSpPr>
              <a:spLocks/>
            </p:cNvSpPr>
            <p:nvPr/>
          </p:nvSpPr>
          <p:spPr bwMode="auto">
            <a:xfrm>
              <a:off x="5226" y="2094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11737" name="Text Box 121"/>
          <p:cNvSpPr txBox="1">
            <a:spLocks noChangeArrowheads="1"/>
          </p:cNvSpPr>
          <p:nvPr/>
        </p:nvSpPr>
        <p:spPr bwMode="auto">
          <a:xfrm>
            <a:off x="457200" y="2286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l-PL" sz="2800">
                <a:solidFill>
                  <a:srgbClr val="0000CC"/>
                </a:solidFill>
              </a:rPr>
              <a:t>Który przedmiot przedstawiono na rzutach prostokątnych ?</a:t>
            </a:r>
            <a:endParaRPr lang="pl-PL" sz="2800" b="0">
              <a:latin typeface="Times New Roman" pitchFamily="18" charset="0"/>
            </a:endParaRPr>
          </a:p>
        </p:txBody>
      </p:sp>
      <p:grpSp>
        <p:nvGrpSpPr>
          <p:cNvPr id="20" name="Group 148"/>
          <p:cNvGrpSpPr>
            <a:grpSpLocks/>
          </p:cNvGrpSpPr>
          <p:nvPr/>
        </p:nvGrpSpPr>
        <p:grpSpPr bwMode="auto">
          <a:xfrm>
            <a:off x="6000750" y="1547813"/>
            <a:ext cx="1093788" cy="1219200"/>
            <a:chOff x="4416" y="720"/>
            <a:chExt cx="689" cy="768"/>
          </a:xfrm>
        </p:grpSpPr>
        <p:sp>
          <p:nvSpPr>
            <p:cNvPr id="111643" name="Rectangle 27"/>
            <p:cNvSpPr>
              <a:spLocks noChangeArrowheads="1"/>
            </p:cNvSpPr>
            <p:nvPr/>
          </p:nvSpPr>
          <p:spPr bwMode="auto">
            <a:xfrm>
              <a:off x="4708" y="826"/>
              <a:ext cx="106" cy="10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45" name="Freeform 29"/>
            <p:cNvSpPr>
              <a:spLocks/>
            </p:cNvSpPr>
            <p:nvPr/>
          </p:nvSpPr>
          <p:spPr bwMode="auto">
            <a:xfrm>
              <a:off x="4416" y="1038"/>
              <a:ext cx="318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5F5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21" name="Group 30"/>
            <p:cNvGrpSpPr>
              <a:grpSpLocks/>
            </p:cNvGrpSpPr>
            <p:nvPr/>
          </p:nvGrpSpPr>
          <p:grpSpPr bwMode="auto">
            <a:xfrm>
              <a:off x="4416" y="1038"/>
              <a:ext cx="133" cy="397"/>
              <a:chOff x="2304" y="2304"/>
              <a:chExt cx="240" cy="720"/>
            </a:xfrm>
          </p:grpSpPr>
          <p:sp>
            <p:nvSpPr>
              <p:cNvPr id="111647" name="Freeform 31"/>
              <p:cNvSpPr>
                <a:spLocks/>
              </p:cNvSpPr>
              <p:nvPr/>
            </p:nvSpPr>
            <p:spPr bwMode="auto">
              <a:xfrm>
                <a:off x="2304" y="2304"/>
                <a:ext cx="24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0" y="240"/>
                  </a:cxn>
                  <a:cxn ang="0">
                    <a:pos x="240" y="720"/>
                  </a:cxn>
                  <a:cxn ang="0">
                    <a:pos x="0" y="480"/>
                  </a:cxn>
                  <a:cxn ang="0">
                    <a:pos x="0" y="0"/>
                  </a:cxn>
                </a:cxnLst>
                <a:rect l="0" t="0" r="r" b="b"/>
                <a:pathLst>
                  <a:path w="240" h="720">
                    <a:moveTo>
                      <a:pt x="0" y="0"/>
                    </a:moveTo>
                    <a:lnTo>
                      <a:pt x="240" y="240"/>
                    </a:lnTo>
                    <a:lnTo>
                      <a:pt x="240" y="720"/>
                    </a:lnTo>
                    <a:lnTo>
                      <a:pt x="0" y="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C8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648" name="Oval 32"/>
              <p:cNvSpPr>
                <a:spLocks noChangeArrowheads="1"/>
              </p:cNvSpPr>
              <p:nvPr/>
            </p:nvSpPr>
            <p:spPr bwMode="auto">
              <a:xfrm>
                <a:off x="2352" y="2544"/>
                <a:ext cx="144" cy="240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0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11649" name="Freeform 33"/>
            <p:cNvSpPr>
              <a:spLocks/>
            </p:cNvSpPr>
            <p:nvPr/>
          </p:nvSpPr>
          <p:spPr bwMode="auto">
            <a:xfrm>
              <a:off x="4602" y="720"/>
              <a:ext cx="371" cy="1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672" y="96"/>
                </a:cxn>
                <a:cxn ang="0">
                  <a:pos x="288" y="96"/>
                </a:cxn>
                <a:cxn ang="0">
                  <a:pos x="384" y="192"/>
                </a:cxn>
                <a:cxn ang="0">
                  <a:pos x="192" y="192"/>
                </a:cxn>
                <a:cxn ang="0">
                  <a:pos x="0" y="0"/>
                </a:cxn>
              </a:cxnLst>
              <a:rect l="0" t="0" r="r" b="b"/>
              <a:pathLst>
                <a:path w="672" h="192">
                  <a:moveTo>
                    <a:pt x="0" y="0"/>
                  </a:moveTo>
                  <a:lnTo>
                    <a:pt x="576" y="0"/>
                  </a:lnTo>
                  <a:lnTo>
                    <a:pt x="672" y="96"/>
                  </a:lnTo>
                  <a:lnTo>
                    <a:pt x="288" y="96"/>
                  </a:lnTo>
                  <a:lnTo>
                    <a:pt x="384" y="192"/>
                  </a:lnTo>
                  <a:lnTo>
                    <a:pt x="192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50" name="Freeform 34"/>
            <p:cNvSpPr>
              <a:spLocks/>
            </p:cNvSpPr>
            <p:nvPr/>
          </p:nvSpPr>
          <p:spPr bwMode="auto">
            <a:xfrm>
              <a:off x="4549" y="958"/>
              <a:ext cx="503" cy="477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336" y="0"/>
                </a:cxn>
                <a:cxn ang="0">
                  <a:pos x="336" y="384"/>
                </a:cxn>
                <a:cxn ang="0">
                  <a:pos x="0" y="384"/>
                </a:cxn>
                <a:cxn ang="0">
                  <a:pos x="0" y="864"/>
                </a:cxn>
                <a:cxn ang="0">
                  <a:pos x="912" y="864"/>
                </a:cxn>
                <a:cxn ang="0">
                  <a:pos x="912" y="0"/>
                </a:cxn>
              </a:cxnLst>
              <a:rect l="0" t="0" r="r" b="b"/>
              <a:pathLst>
                <a:path w="912" h="864">
                  <a:moveTo>
                    <a:pt x="912" y="0"/>
                  </a:moveTo>
                  <a:lnTo>
                    <a:pt x="336" y="0"/>
                  </a:lnTo>
                  <a:lnTo>
                    <a:pt x="336" y="384"/>
                  </a:lnTo>
                  <a:lnTo>
                    <a:pt x="0" y="384"/>
                  </a:lnTo>
                  <a:lnTo>
                    <a:pt x="0" y="864"/>
                  </a:lnTo>
                  <a:lnTo>
                    <a:pt x="912" y="86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DDDDDD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51" name="Freeform 35"/>
            <p:cNvSpPr>
              <a:spLocks/>
            </p:cNvSpPr>
            <p:nvPr/>
          </p:nvSpPr>
          <p:spPr bwMode="auto">
            <a:xfrm>
              <a:off x="4602" y="720"/>
              <a:ext cx="132" cy="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192"/>
                </a:cxn>
                <a:cxn ang="0">
                  <a:pos x="192" y="384"/>
                </a:cxn>
                <a:cxn ang="0">
                  <a:pos x="240" y="432"/>
                </a:cxn>
                <a:cxn ang="0">
                  <a:pos x="240" y="816"/>
                </a:cxn>
                <a:cxn ang="0">
                  <a:pos x="0" y="576"/>
                </a:cxn>
                <a:cxn ang="0">
                  <a:pos x="0" y="0"/>
                </a:cxn>
              </a:cxnLst>
              <a:rect l="0" t="0" r="r" b="b"/>
              <a:pathLst>
                <a:path w="240" h="816">
                  <a:moveTo>
                    <a:pt x="0" y="0"/>
                  </a:moveTo>
                  <a:lnTo>
                    <a:pt x="192" y="192"/>
                  </a:lnTo>
                  <a:lnTo>
                    <a:pt x="192" y="384"/>
                  </a:lnTo>
                  <a:lnTo>
                    <a:pt x="240" y="432"/>
                  </a:lnTo>
                  <a:lnTo>
                    <a:pt x="240" y="81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52" name="Freeform 36"/>
            <p:cNvSpPr>
              <a:spLocks/>
            </p:cNvSpPr>
            <p:nvPr/>
          </p:nvSpPr>
          <p:spPr bwMode="auto">
            <a:xfrm>
              <a:off x="4708" y="879"/>
              <a:ext cx="344" cy="79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192" y="0"/>
                </a:cxn>
                <a:cxn ang="0">
                  <a:pos x="192" y="96"/>
                </a:cxn>
                <a:cxn ang="0">
                  <a:pos x="0" y="96"/>
                </a:cxn>
                <a:cxn ang="0">
                  <a:pos x="48" y="144"/>
                </a:cxn>
                <a:cxn ang="0">
                  <a:pos x="624" y="144"/>
                </a:cxn>
                <a:cxn ang="0">
                  <a:pos x="480" y="0"/>
                </a:cxn>
              </a:cxnLst>
              <a:rect l="0" t="0" r="r" b="b"/>
              <a:pathLst>
                <a:path w="624" h="144">
                  <a:moveTo>
                    <a:pt x="480" y="0"/>
                  </a:moveTo>
                  <a:lnTo>
                    <a:pt x="192" y="0"/>
                  </a:lnTo>
                  <a:lnTo>
                    <a:pt x="192" y="96"/>
                  </a:lnTo>
                  <a:lnTo>
                    <a:pt x="0" y="96"/>
                  </a:lnTo>
                  <a:lnTo>
                    <a:pt x="48" y="144"/>
                  </a:lnTo>
                  <a:lnTo>
                    <a:pt x="624" y="144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53" name="Freeform 37"/>
            <p:cNvSpPr>
              <a:spLocks/>
            </p:cNvSpPr>
            <p:nvPr/>
          </p:nvSpPr>
          <p:spPr bwMode="auto">
            <a:xfrm>
              <a:off x="4761" y="773"/>
              <a:ext cx="212" cy="106"/>
            </a:xfrm>
            <a:custGeom>
              <a:avLst/>
              <a:gdLst/>
              <a:ahLst/>
              <a:cxnLst>
                <a:cxn ang="0">
                  <a:pos x="384" y="0"/>
                </a:cxn>
                <a:cxn ang="0">
                  <a:pos x="384" y="192"/>
                </a:cxn>
                <a:cxn ang="0">
                  <a:pos x="96" y="192"/>
                </a:cxn>
                <a:cxn ang="0">
                  <a:pos x="96" y="96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4" h="192">
                  <a:moveTo>
                    <a:pt x="384" y="0"/>
                  </a:moveTo>
                  <a:lnTo>
                    <a:pt x="384" y="192"/>
                  </a:lnTo>
                  <a:lnTo>
                    <a:pt x="96" y="192"/>
                  </a:lnTo>
                  <a:lnTo>
                    <a:pt x="96" y="96"/>
                  </a:lnTo>
                  <a:lnTo>
                    <a:pt x="0" y="0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FFCC66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55" name="Rectangle 39"/>
            <p:cNvSpPr>
              <a:spLocks noChangeArrowheads="1"/>
            </p:cNvSpPr>
            <p:nvPr/>
          </p:nvSpPr>
          <p:spPr bwMode="auto">
            <a:xfrm>
              <a:off x="4946" y="1329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56" name="Freeform 40"/>
            <p:cNvSpPr>
              <a:spLocks/>
            </p:cNvSpPr>
            <p:nvPr/>
          </p:nvSpPr>
          <p:spPr bwMode="auto">
            <a:xfrm>
              <a:off x="4893" y="1276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57" name="Freeform 41"/>
            <p:cNvSpPr>
              <a:spLocks/>
            </p:cNvSpPr>
            <p:nvPr/>
          </p:nvSpPr>
          <p:spPr bwMode="auto">
            <a:xfrm>
              <a:off x="4893" y="1276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59" name="Rectangle 43"/>
            <p:cNvSpPr>
              <a:spLocks noChangeArrowheads="1"/>
            </p:cNvSpPr>
            <p:nvPr/>
          </p:nvSpPr>
          <p:spPr bwMode="auto">
            <a:xfrm>
              <a:off x="4602" y="1329"/>
              <a:ext cx="159" cy="15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60" name="Freeform 44"/>
            <p:cNvSpPr>
              <a:spLocks/>
            </p:cNvSpPr>
            <p:nvPr/>
          </p:nvSpPr>
          <p:spPr bwMode="auto">
            <a:xfrm>
              <a:off x="4549" y="1276"/>
              <a:ext cx="212" cy="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84" y="96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384" h="96">
                  <a:moveTo>
                    <a:pt x="0" y="0"/>
                  </a:moveTo>
                  <a:lnTo>
                    <a:pt x="288" y="0"/>
                  </a:lnTo>
                  <a:lnTo>
                    <a:pt x="384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61" name="Freeform 45"/>
            <p:cNvSpPr>
              <a:spLocks/>
            </p:cNvSpPr>
            <p:nvPr/>
          </p:nvSpPr>
          <p:spPr bwMode="auto">
            <a:xfrm>
              <a:off x="4549" y="1276"/>
              <a:ext cx="53" cy="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96" y="384"/>
                </a:cxn>
                <a:cxn ang="0">
                  <a:pos x="0" y="288"/>
                </a:cxn>
                <a:cxn ang="0">
                  <a:pos x="0" y="0"/>
                </a:cxn>
              </a:cxnLst>
              <a:rect l="0" t="0" r="r" b="b"/>
              <a:pathLst>
                <a:path w="96" h="384">
                  <a:moveTo>
                    <a:pt x="0" y="0"/>
                  </a:moveTo>
                  <a:lnTo>
                    <a:pt x="96" y="96"/>
                  </a:lnTo>
                  <a:lnTo>
                    <a:pt x="96" y="384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2" name="Group 176"/>
          <p:cNvGrpSpPr>
            <a:grpSpLocks/>
          </p:cNvGrpSpPr>
          <p:nvPr/>
        </p:nvGrpSpPr>
        <p:grpSpPr bwMode="auto">
          <a:xfrm>
            <a:off x="682625" y="1412875"/>
            <a:ext cx="4643438" cy="4768850"/>
            <a:chOff x="430" y="890"/>
            <a:chExt cx="2925" cy="3004"/>
          </a:xfrm>
        </p:grpSpPr>
        <p:sp>
          <p:nvSpPr>
            <p:cNvPr id="111784" name="Oval 168"/>
            <p:cNvSpPr>
              <a:spLocks noChangeArrowheads="1"/>
            </p:cNvSpPr>
            <p:nvPr/>
          </p:nvSpPr>
          <p:spPr bwMode="auto">
            <a:xfrm>
              <a:off x="638" y="1171"/>
              <a:ext cx="2646" cy="2645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19" name="Oval 3"/>
            <p:cNvSpPr>
              <a:spLocks noChangeArrowheads="1"/>
            </p:cNvSpPr>
            <p:nvPr/>
          </p:nvSpPr>
          <p:spPr bwMode="auto">
            <a:xfrm>
              <a:off x="858" y="1284"/>
              <a:ext cx="2164" cy="2294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618" name="Oval 2"/>
            <p:cNvSpPr>
              <a:spLocks noChangeArrowheads="1"/>
            </p:cNvSpPr>
            <p:nvPr/>
          </p:nvSpPr>
          <p:spPr bwMode="auto">
            <a:xfrm>
              <a:off x="1390" y="1902"/>
              <a:ext cx="1104" cy="1150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 useBgFill="1">
          <p:nvSpPr>
            <p:cNvPr id="111620" name="Freeform 4"/>
            <p:cNvSpPr>
              <a:spLocks/>
            </p:cNvSpPr>
            <p:nvPr/>
          </p:nvSpPr>
          <p:spPr bwMode="auto">
            <a:xfrm>
              <a:off x="430" y="890"/>
              <a:ext cx="2925" cy="3004"/>
            </a:xfrm>
            <a:custGeom>
              <a:avLst/>
              <a:gdLst/>
              <a:ahLst/>
              <a:cxnLst>
                <a:cxn ang="0">
                  <a:pos x="1344" y="2544"/>
                </a:cxn>
                <a:cxn ang="0">
                  <a:pos x="1344" y="1296"/>
                </a:cxn>
                <a:cxn ang="0">
                  <a:pos x="2496" y="1296"/>
                </a:cxn>
                <a:cxn ang="0">
                  <a:pos x="2496" y="0"/>
                </a:cxn>
                <a:cxn ang="0">
                  <a:pos x="0" y="0"/>
                </a:cxn>
                <a:cxn ang="0">
                  <a:pos x="0" y="2544"/>
                </a:cxn>
                <a:cxn ang="0">
                  <a:pos x="1344" y="2544"/>
                </a:cxn>
              </a:cxnLst>
              <a:rect l="0" t="0" r="r" b="b"/>
              <a:pathLst>
                <a:path w="2496" h="2544">
                  <a:moveTo>
                    <a:pt x="1344" y="2544"/>
                  </a:moveTo>
                  <a:lnTo>
                    <a:pt x="1344" y="1296"/>
                  </a:lnTo>
                  <a:lnTo>
                    <a:pt x="2496" y="1296"/>
                  </a:lnTo>
                  <a:lnTo>
                    <a:pt x="2496" y="0"/>
                  </a:lnTo>
                  <a:lnTo>
                    <a:pt x="0" y="0"/>
                  </a:lnTo>
                  <a:lnTo>
                    <a:pt x="0" y="2544"/>
                  </a:lnTo>
                  <a:lnTo>
                    <a:pt x="1344" y="2544"/>
                  </a:lnTo>
                  <a:close/>
                </a:path>
              </a:pathLst>
            </a:custGeom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22" name="Line 106"/>
            <p:cNvSpPr>
              <a:spLocks noChangeShapeType="1"/>
            </p:cNvSpPr>
            <p:nvPr/>
          </p:nvSpPr>
          <p:spPr bwMode="auto">
            <a:xfrm>
              <a:off x="478" y="2042"/>
              <a:ext cx="0" cy="100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23" name="Line 107"/>
            <p:cNvSpPr>
              <a:spLocks noChangeShapeType="1"/>
            </p:cNvSpPr>
            <p:nvPr/>
          </p:nvSpPr>
          <p:spPr bwMode="auto">
            <a:xfrm>
              <a:off x="3022" y="2042"/>
              <a:ext cx="11" cy="38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24" name="Line 108"/>
            <p:cNvSpPr>
              <a:spLocks noChangeShapeType="1"/>
            </p:cNvSpPr>
            <p:nvPr/>
          </p:nvSpPr>
          <p:spPr bwMode="auto">
            <a:xfrm>
              <a:off x="1390" y="3050"/>
              <a:ext cx="62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25" name="Line 109"/>
            <p:cNvSpPr>
              <a:spLocks noChangeShapeType="1"/>
            </p:cNvSpPr>
            <p:nvPr/>
          </p:nvSpPr>
          <p:spPr bwMode="auto">
            <a:xfrm>
              <a:off x="1390" y="2042"/>
              <a:ext cx="0" cy="1008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26" name="Line 110"/>
            <p:cNvSpPr>
              <a:spLocks noChangeShapeType="1"/>
            </p:cNvSpPr>
            <p:nvPr/>
          </p:nvSpPr>
          <p:spPr bwMode="auto">
            <a:xfrm>
              <a:off x="1390" y="2042"/>
              <a:ext cx="110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27" name="Line 111"/>
            <p:cNvSpPr>
              <a:spLocks noChangeShapeType="1"/>
            </p:cNvSpPr>
            <p:nvPr/>
          </p:nvSpPr>
          <p:spPr bwMode="auto">
            <a:xfrm>
              <a:off x="1390" y="986"/>
              <a:ext cx="110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28" name="Line 112"/>
            <p:cNvSpPr>
              <a:spLocks noChangeShapeType="1"/>
            </p:cNvSpPr>
            <p:nvPr/>
          </p:nvSpPr>
          <p:spPr bwMode="auto">
            <a:xfrm>
              <a:off x="2494" y="2042"/>
              <a:ext cx="0" cy="38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29" name="Line 113"/>
            <p:cNvSpPr>
              <a:spLocks noChangeShapeType="1"/>
            </p:cNvSpPr>
            <p:nvPr/>
          </p:nvSpPr>
          <p:spPr bwMode="auto">
            <a:xfrm>
              <a:off x="1390" y="3578"/>
              <a:ext cx="62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23" name="Group 165"/>
            <p:cNvGrpSpPr>
              <a:grpSpLocks/>
            </p:cNvGrpSpPr>
            <p:nvPr/>
          </p:nvGrpSpPr>
          <p:grpSpPr bwMode="auto">
            <a:xfrm>
              <a:off x="430" y="986"/>
              <a:ext cx="1008" cy="1056"/>
              <a:chOff x="816" y="1008"/>
              <a:chExt cx="1008" cy="1056"/>
            </a:xfrm>
          </p:grpSpPr>
          <p:sp>
            <p:nvSpPr>
              <p:cNvPr id="111718" name="Freeform 102"/>
              <p:cNvSpPr>
                <a:spLocks/>
              </p:cNvSpPr>
              <p:nvPr/>
            </p:nvSpPr>
            <p:spPr bwMode="auto">
              <a:xfrm>
                <a:off x="864" y="1008"/>
                <a:ext cx="912" cy="1056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528" y="192"/>
                  </a:cxn>
                  <a:cxn ang="0">
                    <a:pos x="912" y="192"/>
                  </a:cxn>
                  <a:cxn ang="0">
                    <a:pos x="912" y="1056"/>
                  </a:cxn>
                  <a:cxn ang="0">
                    <a:pos x="0" y="1056"/>
                  </a:cxn>
                  <a:cxn ang="0">
                    <a:pos x="0" y="576"/>
                  </a:cxn>
                  <a:cxn ang="0">
                    <a:pos x="336" y="576"/>
                  </a:cxn>
                  <a:cxn ang="0">
                    <a:pos x="336" y="0"/>
                  </a:cxn>
                  <a:cxn ang="0">
                    <a:pos x="528" y="0"/>
                  </a:cxn>
                </a:cxnLst>
                <a:rect l="0" t="0" r="r" b="b"/>
                <a:pathLst>
                  <a:path w="912" h="1056">
                    <a:moveTo>
                      <a:pt x="528" y="0"/>
                    </a:moveTo>
                    <a:lnTo>
                      <a:pt x="528" y="192"/>
                    </a:lnTo>
                    <a:lnTo>
                      <a:pt x="912" y="192"/>
                    </a:lnTo>
                    <a:lnTo>
                      <a:pt x="912" y="1056"/>
                    </a:lnTo>
                    <a:lnTo>
                      <a:pt x="0" y="1056"/>
                    </a:lnTo>
                    <a:lnTo>
                      <a:pt x="0" y="576"/>
                    </a:lnTo>
                    <a:lnTo>
                      <a:pt x="336" y="576"/>
                    </a:lnTo>
                    <a:lnTo>
                      <a:pt x="336" y="0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19" name="Rectangle 103"/>
              <p:cNvSpPr>
                <a:spLocks noChangeArrowheads="1"/>
              </p:cNvSpPr>
              <p:nvPr/>
            </p:nvSpPr>
            <p:spPr bwMode="auto">
              <a:xfrm>
                <a:off x="912" y="1776"/>
                <a:ext cx="288" cy="28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20" name="Rectangle 104"/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288" cy="28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21" name="Rectangle 105"/>
              <p:cNvSpPr>
                <a:spLocks noChangeArrowheads="1"/>
              </p:cNvSpPr>
              <p:nvPr/>
            </p:nvSpPr>
            <p:spPr bwMode="auto">
              <a:xfrm>
                <a:off x="1392" y="1008"/>
                <a:ext cx="384" cy="192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50" name="Line 134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9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51" name="Line 135"/>
              <p:cNvSpPr>
                <a:spLocks noChangeShapeType="1"/>
              </p:cNvSpPr>
              <p:nvPr/>
            </p:nvSpPr>
            <p:spPr bwMode="auto">
              <a:xfrm>
                <a:off x="816" y="1824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52" name="Line 136"/>
              <p:cNvSpPr>
                <a:spLocks noChangeShapeType="1"/>
              </p:cNvSpPr>
              <p:nvPr/>
            </p:nvSpPr>
            <p:spPr bwMode="auto">
              <a:xfrm>
                <a:off x="864" y="1968"/>
                <a:ext cx="9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24" name="Group 169"/>
            <p:cNvGrpSpPr>
              <a:grpSpLocks/>
            </p:cNvGrpSpPr>
            <p:nvPr/>
          </p:nvGrpSpPr>
          <p:grpSpPr bwMode="auto">
            <a:xfrm>
              <a:off x="2494" y="986"/>
              <a:ext cx="779" cy="1056"/>
              <a:chOff x="2880" y="1008"/>
              <a:chExt cx="779" cy="1056"/>
            </a:xfrm>
          </p:grpSpPr>
          <p:sp>
            <p:nvSpPr>
              <p:cNvPr id="111734" name="Rectangle 118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528" cy="480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35" name="Rectangle 119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528" cy="576"/>
              </a:xfrm>
              <a:prstGeom prst="rect">
                <a:avLst/>
              </a:prstGeom>
              <a:solidFill>
                <a:srgbClr val="8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36" name="Oval 120"/>
              <p:cNvSpPr>
                <a:spLocks noChangeArrowheads="1"/>
              </p:cNvSpPr>
              <p:nvPr/>
            </p:nvSpPr>
            <p:spPr bwMode="auto">
              <a:xfrm>
                <a:off x="3024" y="1680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48" name="Line 132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49" name="Line 133"/>
              <p:cNvSpPr>
                <a:spLocks noChangeShapeType="1"/>
              </p:cNvSpPr>
              <p:nvPr/>
            </p:nvSpPr>
            <p:spPr bwMode="auto">
              <a:xfrm rot="5400000">
                <a:off x="3168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56" name="Line 140"/>
              <p:cNvSpPr>
                <a:spLocks noChangeShapeType="1"/>
              </p:cNvSpPr>
              <p:nvPr/>
            </p:nvSpPr>
            <p:spPr bwMode="auto">
              <a:xfrm>
                <a:off x="3168" y="1008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57" name="Line 141"/>
              <p:cNvSpPr>
                <a:spLocks noChangeShapeType="1"/>
              </p:cNvSpPr>
              <p:nvPr/>
            </p:nvSpPr>
            <p:spPr bwMode="auto">
              <a:xfrm>
                <a:off x="3168" y="120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11761" name="Rectangle 145"/>
              <p:cNvSpPr>
                <a:spLocks noChangeArrowheads="1"/>
              </p:cNvSpPr>
              <p:nvPr/>
            </p:nvSpPr>
            <p:spPr bwMode="auto">
              <a:xfrm rot="-5345662">
                <a:off x="3395" y="1798"/>
                <a:ext cx="288" cy="240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11782" name="Line 166"/>
            <p:cNvSpPr>
              <a:spLocks noChangeShapeType="1"/>
            </p:cNvSpPr>
            <p:nvPr/>
          </p:nvSpPr>
          <p:spPr bwMode="auto">
            <a:xfrm>
              <a:off x="1390" y="3818"/>
              <a:ext cx="624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1783" name="Line 167"/>
            <p:cNvSpPr>
              <a:spLocks noChangeShapeType="1"/>
            </p:cNvSpPr>
            <p:nvPr/>
          </p:nvSpPr>
          <p:spPr bwMode="auto">
            <a:xfrm>
              <a:off x="3273" y="2042"/>
              <a:ext cx="11" cy="38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25" name="Group 172"/>
            <p:cNvGrpSpPr>
              <a:grpSpLocks/>
            </p:cNvGrpSpPr>
            <p:nvPr/>
          </p:nvGrpSpPr>
          <p:grpSpPr bwMode="auto">
            <a:xfrm>
              <a:off x="430" y="3032"/>
              <a:ext cx="1008" cy="786"/>
              <a:chOff x="816" y="3054"/>
              <a:chExt cx="1008" cy="786"/>
            </a:xfrm>
          </p:grpSpPr>
          <p:grpSp>
            <p:nvGrpSpPr>
              <p:cNvPr id="26" name="Group 170"/>
              <p:cNvGrpSpPr>
                <a:grpSpLocks/>
              </p:cNvGrpSpPr>
              <p:nvPr/>
            </p:nvGrpSpPr>
            <p:grpSpPr bwMode="auto">
              <a:xfrm>
                <a:off x="864" y="3054"/>
                <a:ext cx="912" cy="786"/>
                <a:chOff x="864" y="3072"/>
                <a:chExt cx="912" cy="768"/>
              </a:xfrm>
            </p:grpSpPr>
            <p:sp>
              <p:nvSpPr>
                <p:cNvPr id="111731" name="Rectangle 115"/>
                <p:cNvSpPr>
                  <a:spLocks noChangeArrowheads="1"/>
                </p:cNvSpPr>
                <p:nvPr/>
              </p:nvSpPr>
              <p:spPr bwMode="auto">
                <a:xfrm>
                  <a:off x="864" y="3072"/>
                  <a:ext cx="336" cy="528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732" name="Freeform 116"/>
                <p:cNvSpPr>
                  <a:spLocks/>
                </p:cNvSpPr>
                <p:nvPr/>
              </p:nvSpPr>
              <p:spPr bwMode="auto">
                <a:xfrm>
                  <a:off x="1200" y="3072"/>
                  <a:ext cx="576" cy="528"/>
                </a:xfrm>
                <a:custGeom>
                  <a:avLst/>
                  <a:gdLst/>
                  <a:ahLst/>
                  <a:cxnLst>
                    <a:cxn ang="0">
                      <a:pos x="192" y="528"/>
                    </a:cxn>
                    <a:cxn ang="0">
                      <a:pos x="192" y="240"/>
                    </a:cxn>
                    <a:cxn ang="0">
                      <a:pos x="576" y="240"/>
                    </a:cxn>
                    <a:cxn ang="0">
                      <a:pos x="576" y="0"/>
                    </a:cxn>
                    <a:cxn ang="0">
                      <a:pos x="0" y="0"/>
                    </a:cxn>
                    <a:cxn ang="0">
                      <a:pos x="0" y="528"/>
                    </a:cxn>
                    <a:cxn ang="0">
                      <a:pos x="192" y="528"/>
                    </a:cxn>
                  </a:cxnLst>
                  <a:rect l="0" t="0" r="r" b="b"/>
                  <a:pathLst>
                    <a:path w="576" h="528">
                      <a:moveTo>
                        <a:pt x="192" y="528"/>
                      </a:moveTo>
                      <a:lnTo>
                        <a:pt x="192" y="240"/>
                      </a:lnTo>
                      <a:lnTo>
                        <a:pt x="576" y="240"/>
                      </a:lnTo>
                      <a:lnTo>
                        <a:pt x="576" y="0"/>
                      </a:lnTo>
                      <a:lnTo>
                        <a:pt x="0" y="0"/>
                      </a:lnTo>
                      <a:lnTo>
                        <a:pt x="0" y="528"/>
                      </a:lnTo>
                      <a:lnTo>
                        <a:pt x="192" y="52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733" name="Rectangle 117"/>
                <p:cNvSpPr>
                  <a:spLocks noChangeArrowheads="1"/>
                </p:cNvSpPr>
                <p:nvPr/>
              </p:nvSpPr>
              <p:spPr bwMode="auto">
                <a:xfrm>
                  <a:off x="1392" y="3312"/>
                  <a:ext cx="384" cy="288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758" name="Rectangle 142"/>
                <p:cNvSpPr>
                  <a:spLocks noChangeArrowheads="1"/>
                </p:cNvSpPr>
                <p:nvPr/>
              </p:nvSpPr>
              <p:spPr bwMode="auto">
                <a:xfrm>
                  <a:off x="912" y="3598"/>
                  <a:ext cx="288" cy="240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75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488" y="3600"/>
                  <a:ext cx="288" cy="240"/>
                </a:xfrm>
                <a:prstGeom prst="rect">
                  <a:avLst/>
                </a:prstGeom>
                <a:solidFill>
                  <a:srgbClr val="CCCC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7" name="Group 171"/>
              <p:cNvGrpSpPr>
                <a:grpSpLocks/>
              </p:cNvGrpSpPr>
              <p:nvPr/>
            </p:nvGrpSpPr>
            <p:grpSpPr bwMode="auto">
              <a:xfrm>
                <a:off x="816" y="3161"/>
                <a:ext cx="1008" cy="295"/>
                <a:chOff x="816" y="3168"/>
                <a:chExt cx="1008" cy="288"/>
              </a:xfrm>
            </p:grpSpPr>
            <p:sp>
              <p:nvSpPr>
                <p:cNvPr id="111753" name="Line 137"/>
                <p:cNvSpPr>
                  <a:spLocks noChangeShapeType="1"/>
                </p:cNvSpPr>
                <p:nvPr/>
              </p:nvSpPr>
              <p:spPr bwMode="auto">
                <a:xfrm>
                  <a:off x="864" y="3168"/>
                  <a:ext cx="9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754" name="Line 138"/>
                <p:cNvSpPr>
                  <a:spLocks noChangeShapeType="1"/>
                </p:cNvSpPr>
                <p:nvPr/>
              </p:nvSpPr>
              <p:spPr bwMode="auto">
                <a:xfrm>
                  <a:off x="816" y="3312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111755" name="Line 139"/>
                <p:cNvSpPr>
                  <a:spLocks noChangeShapeType="1"/>
                </p:cNvSpPr>
                <p:nvPr/>
              </p:nvSpPr>
              <p:spPr bwMode="auto">
                <a:xfrm>
                  <a:off x="864" y="3456"/>
                  <a:ext cx="91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111795" name="Text Box 17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702300" y="1423988"/>
            <a:ext cx="325438" cy="396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000" dirty="0">
                <a:hlinkClick r:id="rId3" action="ppaction://hlinksldjump"/>
              </a:rPr>
              <a:t>1</a:t>
            </a:r>
            <a:endParaRPr lang="pl-PL" dirty="0"/>
          </a:p>
        </p:txBody>
      </p:sp>
      <p:sp>
        <p:nvSpPr>
          <p:cNvPr id="111800" name="Text Box 18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632700" y="2109788"/>
            <a:ext cx="325438" cy="396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000" dirty="0">
                <a:hlinkClick r:id="rId5" action="ppaction://hlinksldjump"/>
              </a:rPr>
              <a:t>2</a:t>
            </a:r>
            <a:endParaRPr lang="pl-PL" dirty="0"/>
          </a:p>
        </p:txBody>
      </p:sp>
      <p:sp>
        <p:nvSpPr>
          <p:cNvPr id="111803" name="Text Box 18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797675" y="3405188"/>
            <a:ext cx="325438" cy="396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000" dirty="0">
                <a:hlinkClick r:id="rId7" action="ppaction://hlinksldjump"/>
              </a:rPr>
              <a:t>3</a:t>
            </a:r>
            <a:endParaRPr lang="pl-PL" dirty="0"/>
          </a:p>
        </p:txBody>
      </p:sp>
      <p:sp>
        <p:nvSpPr>
          <p:cNvPr id="111812" name="Text Box 19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431088" y="5283200"/>
            <a:ext cx="325437" cy="396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000" dirty="0">
                <a:hlinkClick r:id="rId9" action="ppaction://hlinksldjump"/>
              </a:rPr>
              <a:t>4</a:t>
            </a:r>
            <a:endParaRPr lang="pl-PL" dirty="0"/>
          </a:p>
        </p:txBody>
      </p:sp>
      <p:sp>
        <p:nvSpPr>
          <p:cNvPr id="111815" name="Text Box 199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656263" y="4914900"/>
            <a:ext cx="325437" cy="396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000" dirty="0">
                <a:hlinkClick r:id="rId11" action="ppaction://hlinksldjump"/>
              </a:rPr>
              <a:t>5</a:t>
            </a:r>
            <a:endParaRPr lang="pl-PL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0236"/>
            <a:ext cx="9143999" cy="59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" y="980728"/>
            <a:ext cx="912899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550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8783"/>
            <a:ext cx="9144000" cy="590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6421"/>
            <a:ext cx="9144000" cy="486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pl-PL" sz="3600" b="1" dirty="0" smtClean="0">
                <a:solidFill>
                  <a:schemeClr val="bg1"/>
                </a:solidFill>
              </a:rPr>
              <a:t>Rzutowanie prostokątne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72963"/>
            <a:ext cx="4901555" cy="60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97284" name="Rectangle 4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7285" name="Text Box 5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97287" name="Freeform 7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704" y="1584"/>
                <a:ext cx="240" cy="384"/>
                <a:chOff x="4656" y="1536"/>
                <a:chExt cx="212" cy="384"/>
              </a:xfrm>
            </p:grpSpPr>
            <p:sp>
              <p:nvSpPr>
                <p:cNvPr id="9728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9729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  <p:sp>
              <p:nvSpPr>
                <p:cNvPr id="9729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/>
                    <a:t>I</a:t>
                  </a:r>
                  <a:endParaRPr lang="pl-PL" sz="2400" b="0"/>
                </a:p>
              </p:txBody>
            </p:sp>
          </p:grpSp>
        </p:grpSp>
        <p:grpSp>
          <p:nvGrpSpPr>
            <p:cNvPr id="6" name="Group 84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97293" name="Freeform 13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4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97295" name="Line 15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7296" name="Line 16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8" name="Group 87"/>
          <p:cNvGrpSpPr>
            <a:grpSpLocks/>
          </p:cNvGrpSpPr>
          <p:nvPr/>
        </p:nvGrpSpPr>
        <p:grpSpPr bwMode="auto">
          <a:xfrm>
            <a:off x="4191000" y="5638800"/>
            <a:ext cx="1676400" cy="381000"/>
            <a:chOff x="2640" y="3552"/>
            <a:chExt cx="1056" cy="240"/>
          </a:xfrm>
        </p:grpSpPr>
        <p:sp>
          <p:nvSpPr>
            <p:cNvPr id="97302" name="Freeform 22"/>
            <p:cNvSpPr>
              <a:spLocks/>
            </p:cNvSpPr>
            <p:nvPr/>
          </p:nvSpPr>
          <p:spPr bwMode="auto">
            <a:xfrm>
              <a:off x="2640" y="3552"/>
              <a:ext cx="528" cy="24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528" h="240">
                  <a:moveTo>
                    <a:pt x="288" y="0"/>
                  </a:move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03" name="Freeform 23"/>
            <p:cNvSpPr>
              <a:spLocks/>
            </p:cNvSpPr>
            <p:nvPr/>
          </p:nvSpPr>
          <p:spPr bwMode="auto">
            <a:xfrm>
              <a:off x="2928" y="3552"/>
              <a:ext cx="57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04" name="Freeform 24"/>
            <p:cNvSpPr>
              <a:spLocks/>
            </p:cNvSpPr>
            <p:nvPr/>
          </p:nvSpPr>
          <p:spPr bwMode="auto">
            <a:xfrm>
              <a:off x="3264" y="3552"/>
              <a:ext cx="432" cy="24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432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432" h="240">
                  <a:moveTo>
                    <a:pt x="192" y="0"/>
                  </a:moveTo>
                  <a:lnTo>
                    <a:pt x="432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88"/>
          <p:cNvGrpSpPr>
            <a:grpSpLocks/>
          </p:cNvGrpSpPr>
          <p:nvPr/>
        </p:nvGrpSpPr>
        <p:grpSpPr bwMode="auto">
          <a:xfrm>
            <a:off x="7086600" y="2819400"/>
            <a:ext cx="381000" cy="2057400"/>
            <a:chOff x="4464" y="1776"/>
            <a:chExt cx="240" cy="1296"/>
          </a:xfrm>
        </p:grpSpPr>
        <p:sp>
          <p:nvSpPr>
            <p:cNvPr id="97306" name="Freeform 26"/>
            <p:cNvSpPr>
              <a:spLocks/>
            </p:cNvSpPr>
            <p:nvPr/>
          </p:nvSpPr>
          <p:spPr bwMode="auto">
            <a:xfrm>
              <a:off x="4464" y="1776"/>
              <a:ext cx="240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432"/>
                </a:cxn>
                <a:cxn ang="0">
                  <a:pos x="0" y="192"/>
                </a:cxn>
                <a:cxn ang="0">
                  <a:pos x="0" y="0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240" y="240"/>
                  </a:lnTo>
                  <a:lnTo>
                    <a:pt x="240" y="43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07" name="Freeform 27"/>
            <p:cNvSpPr>
              <a:spLocks/>
            </p:cNvSpPr>
            <p:nvPr/>
          </p:nvSpPr>
          <p:spPr bwMode="auto">
            <a:xfrm>
              <a:off x="4464" y="1968"/>
              <a:ext cx="240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912"/>
                </a:cxn>
                <a:cxn ang="0">
                  <a:pos x="0" y="672"/>
                </a:cxn>
                <a:cxn ang="0">
                  <a:pos x="0" y="0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240" y="240"/>
                  </a:lnTo>
                  <a:lnTo>
                    <a:pt x="240" y="91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08" name="Freeform 28"/>
            <p:cNvSpPr>
              <a:spLocks/>
            </p:cNvSpPr>
            <p:nvPr/>
          </p:nvSpPr>
          <p:spPr bwMode="auto">
            <a:xfrm>
              <a:off x="4464" y="2640"/>
              <a:ext cx="240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432"/>
                </a:cxn>
                <a:cxn ang="0">
                  <a:pos x="0" y="192"/>
                </a:cxn>
                <a:cxn ang="0">
                  <a:pos x="0" y="0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240" y="240"/>
                  </a:lnTo>
                  <a:lnTo>
                    <a:pt x="240" y="43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3124200" y="3429000"/>
            <a:ext cx="1295400" cy="1143000"/>
            <a:chOff x="1968" y="2160"/>
            <a:chExt cx="816" cy="720"/>
          </a:xfrm>
        </p:grpSpPr>
        <p:sp>
          <p:nvSpPr>
            <p:cNvPr id="97310" name="Line 30"/>
            <p:cNvSpPr>
              <a:spLocks noChangeShapeType="1"/>
            </p:cNvSpPr>
            <p:nvPr/>
          </p:nvSpPr>
          <p:spPr bwMode="auto">
            <a:xfrm>
              <a:off x="1968" y="2160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11" name="Line 31"/>
            <p:cNvSpPr>
              <a:spLocks noChangeShapeType="1"/>
            </p:cNvSpPr>
            <p:nvPr/>
          </p:nvSpPr>
          <p:spPr bwMode="auto">
            <a:xfrm>
              <a:off x="2784" y="2160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419600" y="1752600"/>
            <a:ext cx="1600200" cy="1676400"/>
            <a:chOff x="2784" y="1104"/>
            <a:chExt cx="1008" cy="1056"/>
          </a:xfrm>
        </p:grpSpPr>
        <p:sp>
          <p:nvSpPr>
            <p:cNvPr id="97313" name="Line 33"/>
            <p:cNvSpPr>
              <a:spLocks noChangeShapeType="1"/>
            </p:cNvSpPr>
            <p:nvPr/>
          </p:nvSpPr>
          <p:spPr bwMode="auto">
            <a:xfrm>
              <a:off x="2784" y="1104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14" name="Line 34"/>
            <p:cNvSpPr>
              <a:spLocks noChangeShapeType="1"/>
            </p:cNvSpPr>
            <p:nvPr/>
          </p:nvSpPr>
          <p:spPr bwMode="auto">
            <a:xfrm>
              <a:off x="2784" y="2160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019800" y="1752600"/>
            <a:ext cx="1066800" cy="2743200"/>
            <a:chOff x="3792" y="1104"/>
            <a:chExt cx="672" cy="1728"/>
          </a:xfrm>
        </p:grpSpPr>
        <p:sp>
          <p:nvSpPr>
            <p:cNvPr id="97316" name="Line 36"/>
            <p:cNvSpPr>
              <a:spLocks noChangeShapeType="1"/>
            </p:cNvSpPr>
            <p:nvPr/>
          </p:nvSpPr>
          <p:spPr bwMode="auto">
            <a:xfrm>
              <a:off x="3792" y="1104"/>
              <a:ext cx="672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17" name="Line 37"/>
            <p:cNvSpPr>
              <a:spLocks noChangeShapeType="1"/>
            </p:cNvSpPr>
            <p:nvPr/>
          </p:nvSpPr>
          <p:spPr bwMode="auto">
            <a:xfrm>
              <a:off x="3792" y="2160"/>
              <a:ext cx="672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7086600" y="4495800"/>
            <a:ext cx="381000" cy="1524000"/>
            <a:chOff x="4464" y="2832"/>
            <a:chExt cx="240" cy="960"/>
          </a:xfrm>
        </p:grpSpPr>
        <p:sp>
          <p:nvSpPr>
            <p:cNvPr id="97319" name="Line 39"/>
            <p:cNvSpPr>
              <a:spLocks noChangeShapeType="1"/>
            </p:cNvSpPr>
            <p:nvPr/>
          </p:nvSpPr>
          <p:spPr bwMode="auto">
            <a:xfrm>
              <a:off x="4464" y="2832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20" name="Line 40"/>
            <p:cNvSpPr>
              <a:spLocks noChangeShapeType="1"/>
            </p:cNvSpPr>
            <p:nvPr/>
          </p:nvSpPr>
          <p:spPr bwMode="auto">
            <a:xfrm>
              <a:off x="4704" y="3072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4191000" y="4495800"/>
            <a:ext cx="1676400" cy="1524000"/>
            <a:chOff x="2640" y="2832"/>
            <a:chExt cx="1056" cy="960"/>
          </a:xfrm>
        </p:grpSpPr>
        <p:sp>
          <p:nvSpPr>
            <p:cNvPr id="97322" name="Line 42"/>
            <p:cNvSpPr>
              <a:spLocks noChangeShapeType="1"/>
            </p:cNvSpPr>
            <p:nvPr/>
          </p:nvSpPr>
          <p:spPr bwMode="auto">
            <a:xfrm>
              <a:off x="2640" y="2832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23" name="Line 43"/>
            <p:cNvSpPr>
              <a:spLocks noChangeShapeType="1"/>
            </p:cNvSpPr>
            <p:nvPr/>
          </p:nvSpPr>
          <p:spPr bwMode="auto">
            <a:xfrm>
              <a:off x="3696" y="3072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24" name="Line 44"/>
            <p:cNvSpPr>
              <a:spLocks noChangeShapeType="1"/>
            </p:cNvSpPr>
            <p:nvPr/>
          </p:nvSpPr>
          <p:spPr bwMode="auto">
            <a:xfrm>
              <a:off x="2880" y="3072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25" name="Line 45"/>
            <p:cNvSpPr>
              <a:spLocks noChangeShapeType="1"/>
            </p:cNvSpPr>
            <p:nvPr/>
          </p:nvSpPr>
          <p:spPr bwMode="auto">
            <a:xfrm>
              <a:off x="3456" y="3072"/>
              <a:ext cx="0" cy="4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3124200" y="4572000"/>
            <a:ext cx="2362200" cy="1066800"/>
            <a:chOff x="1968" y="2880"/>
            <a:chExt cx="1488" cy="672"/>
          </a:xfrm>
        </p:grpSpPr>
        <p:sp>
          <p:nvSpPr>
            <p:cNvPr id="97327" name="Line 47"/>
            <p:cNvSpPr>
              <a:spLocks noChangeShapeType="1"/>
            </p:cNvSpPr>
            <p:nvPr/>
          </p:nvSpPr>
          <p:spPr bwMode="auto">
            <a:xfrm>
              <a:off x="1968" y="2880"/>
              <a:ext cx="672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28" name="Line 48"/>
            <p:cNvSpPr>
              <a:spLocks noChangeShapeType="1"/>
            </p:cNvSpPr>
            <p:nvPr/>
          </p:nvSpPr>
          <p:spPr bwMode="auto">
            <a:xfrm>
              <a:off x="2784" y="2880"/>
              <a:ext cx="672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5486400" y="5638800"/>
            <a:ext cx="1981200" cy="381000"/>
            <a:chOff x="3456" y="3552"/>
            <a:chExt cx="1248" cy="240"/>
          </a:xfrm>
        </p:grpSpPr>
        <p:sp>
          <p:nvSpPr>
            <p:cNvPr id="97330" name="Line 50"/>
            <p:cNvSpPr>
              <a:spLocks noChangeShapeType="1"/>
            </p:cNvSpPr>
            <p:nvPr/>
          </p:nvSpPr>
          <p:spPr bwMode="auto">
            <a:xfrm>
              <a:off x="3456" y="3552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31" name="Line 51"/>
            <p:cNvSpPr>
              <a:spLocks noChangeShapeType="1"/>
            </p:cNvSpPr>
            <p:nvPr/>
          </p:nvSpPr>
          <p:spPr bwMode="auto">
            <a:xfrm>
              <a:off x="3696" y="3792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7" name="Group 72"/>
          <p:cNvGrpSpPr>
            <a:grpSpLocks/>
          </p:cNvGrpSpPr>
          <p:nvPr/>
        </p:nvGrpSpPr>
        <p:grpSpPr bwMode="auto">
          <a:xfrm>
            <a:off x="5486400" y="2819400"/>
            <a:ext cx="1981200" cy="2057400"/>
            <a:chOff x="3456" y="1776"/>
            <a:chExt cx="1248" cy="1296"/>
          </a:xfrm>
        </p:grpSpPr>
        <p:sp>
          <p:nvSpPr>
            <p:cNvPr id="97353" name="Line 73"/>
            <p:cNvSpPr>
              <a:spLocks noChangeShapeType="1"/>
            </p:cNvSpPr>
            <p:nvPr/>
          </p:nvSpPr>
          <p:spPr bwMode="auto">
            <a:xfrm>
              <a:off x="3456" y="177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54" name="Line 74"/>
            <p:cNvSpPr>
              <a:spLocks noChangeShapeType="1"/>
            </p:cNvSpPr>
            <p:nvPr/>
          </p:nvSpPr>
          <p:spPr bwMode="auto">
            <a:xfrm>
              <a:off x="3696" y="201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55" name="Line 75"/>
            <p:cNvSpPr>
              <a:spLocks noChangeShapeType="1"/>
            </p:cNvSpPr>
            <p:nvPr/>
          </p:nvSpPr>
          <p:spPr bwMode="auto">
            <a:xfrm>
              <a:off x="3696" y="3072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56" name="Line 76"/>
            <p:cNvSpPr>
              <a:spLocks noChangeShapeType="1"/>
            </p:cNvSpPr>
            <p:nvPr/>
          </p:nvSpPr>
          <p:spPr bwMode="auto">
            <a:xfrm>
              <a:off x="3696" y="2832"/>
              <a:ext cx="76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97357" name="AutoShape 77"/>
          <p:cNvSpPr>
            <a:spLocks noChangeArrowheads="1"/>
          </p:cNvSpPr>
          <p:nvPr/>
        </p:nvSpPr>
        <p:spPr bwMode="auto">
          <a:xfrm>
            <a:off x="1371600" y="36576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97358" name="AutoShape 78"/>
          <p:cNvSpPr>
            <a:spLocks noChangeArrowheads="1"/>
          </p:cNvSpPr>
          <p:nvPr/>
        </p:nvSpPr>
        <p:spPr bwMode="auto">
          <a:xfrm rot="13387703">
            <a:off x="5943600" y="54864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FF"/>
              </a:gs>
              <a:gs pos="100000">
                <a:srgbClr val="FFFF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sp>
        <p:nvSpPr>
          <p:cNvPr id="97359" name="AutoShape 79"/>
          <p:cNvSpPr>
            <a:spLocks noChangeArrowheads="1"/>
          </p:cNvSpPr>
          <p:nvPr/>
        </p:nvSpPr>
        <p:spPr bwMode="auto">
          <a:xfrm rot="5400000">
            <a:off x="4457700" y="1028700"/>
            <a:ext cx="1600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FF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pl-PL"/>
          </a:p>
        </p:txBody>
      </p:sp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3124200" y="1752600"/>
            <a:ext cx="1295400" cy="1676400"/>
            <a:chOff x="1968" y="1104"/>
            <a:chExt cx="816" cy="1056"/>
          </a:xfrm>
        </p:grpSpPr>
        <p:sp>
          <p:nvSpPr>
            <p:cNvPr id="97298" name="Freeform 18"/>
            <p:cNvSpPr>
              <a:spLocks/>
            </p:cNvSpPr>
            <p:nvPr/>
          </p:nvSpPr>
          <p:spPr bwMode="auto">
            <a:xfrm>
              <a:off x="1968" y="1104"/>
              <a:ext cx="816" cy="1056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624" y="192"/>
                </a:cxn>
                <a:cxn ang="0">
                  <a:pos x="288" y="192"/>
                </a:cxn>
                <a:cxn ang="0">
                  <a:pos x="288" y="864"/>
                </a:cxn>
                <a:cxn ang="0">
                  <a:pos x="0" y="864"/>
                </a:cxn>
                <a:cxn ang="0">
                  <a:pos x="0" y="1056"/>
                </a:cxn>
                <a:cxn ang="0">
                  <a:pos x="816" y="1056"/>
                </a:cxn>
                <a:cxn ang="0">
                  <a:pos x="816" y="0"/>
                </a:cxn>
                <a:cxn ang="0">
                  <a:pos x="624" y="0"/>
                </a:cxn>
              </a:cxnLst>
              <a:rect l="0" t="0" r="r" b="b"/>
              <a:pathLst>
                <a:path w="816" h="1056">
                  <a:moveTo>
                    <a:pt x="624" y="0"/>
                  </a:moveTo>
                  <a:lnTo>
                    <a:pt x="624" y="192"/>
                  </a:lnTo>
                  <a:lnTo>
                    <a:pt x="288" y="192"/>
                  </a:lnTo>
                  <a:lnTo>
                    <a:pt x="288" y="864"/>
                  </a:lnTo>
                  <a:lnTo>
                    <a:pt x="0" y="864"/>
                  </a:lnTo>
                  <a:lnTo>
                    <a:pt x="0" y="1056"/>
                  </a:lnTo>
                  <a:lnTo>
                    <a:pt x="816" y="1056"/>
                  </a:lnTo>
                  <a:lnTo>
                    <a:pt x="816" y="0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33CCC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00" name="Oval 20"/>
            <p:cNvSpPr>
              <a:spLocks noChangeArrowheads="1"/>
            </p:cNvSpPr>
            <p:nvPr/>
          </p:nvSpPr>
          <p:spPr bwMode="auto">
            <a:xfrm>
              <a:off x="2352" y="1680"/>
              <a:ext cx="192" cy="19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60" name="Rectangle 80"/>
            <p:cNvSpPr>
              <a:spLocks noChangeArrowheads="1"/>
            </p:cNvSpPr>
            <p:nvPr/>
          </p:nvSpPr>
          <p:spPr bwMode="auto">
            <a:xfrm>
              <a:off x="2352" y="1392"/>
              <a:ext cx="192" cy="192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9" name="Group 63"/>
          <p:cNvGrpSpPr>
            <a:grpSpLocks/>
          </p:cNvGrpSpPr>
          <p:nvPr/>
        </p:nvGrpSpPr>
        <p:grpSpPr bwMode="auto">
          <a:xfrm>
            <a:off x="3124200" y="1752600"/>
            <a:ext cx="2362200" cy="2743200"/>
            <a:chOff x="1968" y="1104"/>
            <a:chExt cx="1488" cy="1728"/>
          </a:xfrm>
        </p:grpSpPr>
        <p:grpSp>
          <p:nvGrpSpPr>
            <p:cNvPr id="20" name="Group 64"/>
            <p:cNvGrpSpPr>
              <a:grpSpLocks/>
            </p:cNvGrpSpPr>
            <p:nvPr/>
          </p:nvGrpSpPr>
          <p:grpSpPr bwMode="auto">
            <a:xfrm>
              <a:off x="1968" y="1104"/>
              <a:ext cx="1488" cy="1728"/>
              <a:chOff x="1968" y="1104"/>
              <a:chExt cx="1488" cy="1728"/>
            </a:xfrm>
          </p:grpSpPr>
          <p:sp>
            <p:nvSpPr>
              <p:cNvPr id="97345" name="Line 65"/>
              <p:cNvSpPr>
                <a:spLocks noChangeShapeType="1"/>
              </p:cNvSpPr>
              <p:nvPr/>
            </p:nvSpPr>
            <p:spPr bwMode="auto">
              <a:xfrm>
                <a:off x="1968" y="2160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7346" name="Line 66"/>
              <p:cNvSpPr>
                <a:spLocks noChangeShapeType="1"/>
              </p:cNvSpPr>
              <p:nvPr/>
            </p:nvSpPr>
            <p:spPr bwMode="auto">
              <a:xfrm>
                <a:off x="2784" y="1104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7347" name="Line 67"/>
              <p:cNvSpPr>
                <a:spLocks noChangeShapeType="1"/>
              </p:cNvSpPr>
              <p:nvPr/>
            </p:nvSpPr>
            <p:spPr bwMode="auto">
              <a:xfrm>
                <a:off x="2592" y="1104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7348" name="Line 68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7349" name="Line 69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7350" name="Line 70"/>
              <p:cNvSpPr>
                <a:spLocks noChangeShapeType="1"/>
              </p:cNvSpPr>
              <p:nvPr/>
            </p:nvSpPr>
            <p:spPr bwMode="auto">
              <a:xfrm>
                <a:off x="1968" y="1968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97351" name="Line 71"/>
            <p:cNvSpPr>
              <a:spLocks noChangeShapeType="1"/>
            </p:cNvSpPr>
            <p:nvPr/>
          </p:nvSpPr>
          <p:spPr bwMode="auto">
            <a:xfrm>
              <a:off x="2784" y="2160"/>
              <a:ext cx="144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4191000" y="2819400"/>
            <a:ext cx="1676400" cy="2057400"/>
            <a:chOff x="2640" y="1776"/>
            <a:chExt cx="1056" cy="1296"/>
          </a:xfrm>
        </p:grpSpPr>
        <p:sp>
          <p:nvSpPr>
            <p:cNvPr id="97333" name="Freeform 53"/>
            <p:cNvSpPr>
              <a:spLocks/>
            </p:cNvSpPr>
            <p:nvPr/>
          </p:nvSpPr>
          <p:spPr bwMode="auto">
            <a:xfrm>
              <a:off x="3264" y="1776"/>
              <a:ext cx="432" cy="24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432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432" h="240">
                  <a:moveTo>
                    <a:pt x="192" y="0"/>
                  </a:moveTo>
                  <a:lnTo>
                    <a:pt x="432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34" name="Freeform 54"/>
            <p:cNvSpPr>
              <a:spLocks/>
            </p:cNvSpPr>
            <p:nvPr/>
          </p:nvSpPr>
          <p:spPr bwMode="auto">
            <a:xfrm>
              <a:off x="3264" y="1776"/>
              <a:ext cx="240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432"/>
                </a:cxn>
                <a:cxn ang="0">
                  <a:pos x="0" y="192"/>
                </a:cxn>
                <a:cxn ang="0">
                  <a:pos x="0" y="0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240" y="240"/>
                  </a:lnTo>
                  <a:lnTo>
                    <a:pt x="240" y="43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35" name="Freeform 55"/>
            <p:cNvSpPr>
              <a:spLocks/>
            </p:cNvSpPr>
            <p:nvPr/>
          </p:nvSpPr>
          <p:spPr bwMode="auto">
            <a:xfrm>
              <a:off x="2928" y="1968"/>
              <a:ext cx="57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36" name="Freeform 56"/>
            <p:cNvSpPr>
              <a:spLocks/>
            </p:cNvSpPr>
            <p:nvPr/>
          </p:nvSpPr>
          <p:spPr bwMode="auto">
            <a:xfrm>
              <a:off x="2928" y="1968"/>
              <a:ext cx="240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912"/>
                </a:cxn>
                <a:cxn ang="0">
                  <a:pos x="0" y="672"/>
                </a:cxn>
                <a:cxn ang="0">
                  <a:pos x="0" y="0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240" y="240"/>
                  </a:lnTo>
                  <a:lnTo>
                    <a:pt x="240" y="91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37" name="Freeform 57"/>
            <p:cNvSpPr>
              <a:spLocks/>
            </p:cNvSpPr>
            <p:nvPr/>
          </p:nvSpPr>
          <p:spPr bwMode="auto">
            <a:xfrm>
              <a:off x="2640" y="2640"/>
              <a:ext cx="528" cy="24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528" h="240">
                  <a:moveTo>
                    <a:pt x="288" y="0"/>
                  </a:move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38" name="Freeform 58"/>
            <p:cNvSpPr>
              <a:spLocks/>
            </p:cNvSpPr>
            <p:nvPr/>
          </p:nvSpPr>
          <p:spPr bwMode="auto">
            <a:xfrm>
              <a:off x="2640" y="2640"/>
              <a:ext cx="240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432"/>
                </a:cxn>
                <a:cxn ang="0">
                  <a:pos x="0" y="192"/>
                </a:cxn>
                <a:cxn ang="0">
                  <a:pos x="0" y="0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240" y="240"/>
                  </a:lnTo>
                  <a:lnTo>
                    <a:pt x="240" y="43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40" name="Freeform 60"/>
            <p:cNvSpPr>
              <a:spLocks/>
            </p:cNvSpPr>
            <p:nvPr/>
          </p:nvSpPr>
          <p:spPr bwMode="auto">
            <a:xfrm>
              <a:off x="2880" y="2016"/>
              <a:ext cx="816" cy="1056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624" y="192"/>
                </a:cxn>
                <a:cxn ang="0">
                  <a:pos x="288" y="192"/>
                </a:cxn>
                <a:cxn ang="0">
                  <a:pos x="288" y="864"/>
                </a:cxn>
                <a:cxn ang="0">
                  <a:pos x="0" y="864"/>
                </a:cxn>
                <a:cxn ang="0">
                  <a:pos x="0" y="1056"/>
                </a:cxn>
                <a:cxn ang="0">
                  <a:pos x="816" y="1056"/>
                </a:cxn>
                <a:cxn ang="0">
                  <a:pos x="816" y="0"/>
                </a:cxn>
                <a:cxn ang="0">
                  <a:pos x="624" y="0"/>
                </a:cxn>
              </a:cxnLst>
              <a:rect l="0" t="0" r="r" b="b"/>
              <a:pathLst>
                <a:path w="816" h="1056">
                  <a:moveTo>
                    <a:pt x="624" y="0"/>
                  </a:moveTo>
                  <a:lnTo>
                    <a:pt x="624" y="192"/>
                  </a:lnTo>
                  <a:lnTo>
                    <a:pt x="288" y="192"/>
                  </a:lnTo>
                  <a:lnTo>
                    <a:pt x="288" y="864"/>
                  </a:lnTo>
                  <a:lnTo>
                    <a:pt x="0" y="864"/>
                  </a:lnTo>
                  <a:lnTo>
                    <a:pt x="0" y="1056"/>
                  </a:lnTo>
                  <a:lnTo>
                    <a:pt x="816" y="1056"/>
                  </a:lnTo>
                  <a:lnTo>
                    <a:pt x="816" y="0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33CCC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42" name="Oval 62"/>
            <p:cNvSpPr>
              <a:spLocks noChangeArrowheads="1"/>
            </p:cNvSpPr>
            <p:nvPr/>
          </p:nvSpPr>
          <p:spPr bwMode="auto">
            <a:xfrm>
              <a:off x="3264" y="259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FFCC"/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361" name="Rectangle 81"/>
            <p:cNvSpPr>
              <a:spLocks noChangeArrowheads="1"/>
            </p:cNvSpPr>
            <p:nvPr/>
          </p:nvSpPr>
          <p:spPr bwMode="auto">
            <a:xfrm>
              <a:off x="3264" y="2304"/>
              <a:ext cx="192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FFCC"/>
                </a:gs>
              </a:gsLst>
              <a:lin ang="27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97371" name="Text Box 91"/>
          <p:cNvSpPr txBox="1">
            <a:spLocks noChangeArrowheads="1"/>
          </p:cNvSpPr>
          <p:nvPr/>
        </p:nvSpPr>
        <p:spPr bwMode="auto">
          <a:xfrm>
            <a:off x="255588" y="5683250"/>
            <a:ext cx="2716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Rzutowanie </a:t>
            </a:r>
            <a:r>
              <a:rPr lang="pl-PL" u="sng">
                <a:solidFill>
                  <a:schemeClr val="accent2"/>
                </a:solidFill>
              </a:rPr>
              <a:t>złożonej bryły</a:t>
            </a:r>
            <a:endParaRPr lang="pl-PL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57" grpId="0" animBg="1"/>
      <p:bldP spid="97358" grpId="0" animBg="1"/>
      <p:bldP spid="97359" grpId="0" animBg="1"/>
      <p:bldP spid="97371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2133600" y="685800"/>
            <a:ext cx="5791200" cy="5791200"/>
            <a:chOff x="1344" y="432"/>
            <a:chExt cx="3648" cy="364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344" y="432"/>
              <a:ext cx="2448" cy="2448"/>
              <a:chOff x="1344" y="432"/>
              <a:chExt cx="2448" cy="2448"/>
            </a:xfrm>
          </p:grpSpPr>
          <p:sp>
            <p:nvSpPr>
              <p:cNvPr id="98307" name="Rectangle 3"/>
              <p:cNvSpPr>
                <a:spLocks noChangeArrowheads="1"/>
              </p:cNvSpPr>
              <p:nvPr/>
            </p:nvSpPr>
            <p:spPr bwMode="auto">
              <a:xfrm>
                <a:off x="1344" y="432"/>
                <a:ext cx="2448" cy="2448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8308" name="Text Box 4"/>
              <p:cNvSpPr txBox="1">
                <a:spLocks noChangeArrowheads="1"/>
              </p:cNvSpPr>
              <p:nvPr/>
            </p:nvSpPr>
            <p:spPr bwMode="auto">
              <a:xfrm>
                <a:off x="1440" y="528"/>
                <a:ext cx="1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pl-PL" sz="2400"/>
                  <a:t>I</a:t>
                </a:r>
                <a:endParaRPr lang="pl-PL" sz="2400" b="0"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79"/>
            <p:cNvGrpSpPr>
              <a:grpSpLocks/>
            </p:cNvGrpSpPr>
            <p:nvPr/>
          </p:nvGrpSpPr>
          <p:grpSpPr bwMode="auto">
            <a:xfrm>
              <a:off x="3792" y="432"/>
              <a:ext cx="1200" cy="3648"/>
              <a:chOff x="3792" y="432"/>
              <a:chExt cx="1200" cy="3648"/>
            </a:xfrm>
          </p:grpSpPr>
          <p:sp>
            <p:nvSpPr>
              <p:cNvPr id="98310" name="Freeform 6"/>
              <p:cNvSpPr>
                <a:spLocks/>
              </p:cNvSpPr>
              <p:nvPr/>
            </p:nvSpPr>
            <p:spPr bwMode="auto">
              <a:xfrm>
                <a:off x="3792" y="432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CCEC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4704" y="1584"/>
                <a:ext cx="212" cy="384"/>
                <a:chOff x="4656" y="1536"/>
                <a:chExt cx="212" cy="384"/>
              </a:xfrm>
            </p:grpSpPr>
            <p:sp>
              <p:nvSpPr>
                <p:cNvPr id="983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656" y="1536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 b="0"/>
                    <a:t>I</a:t>
                  </a:r>
                </a:p>
              </p:txBody>
            </p:sp>
            <p:sp>
              <p:nvSpPr>
                <p:cNvPr id="983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704" y="1584"/>
                  <a:ext cx="1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 b="0"/>
                    <a:t>I</a:t>
                  </a:r>
                </a:p>
              </p:txBody>
            </p:sp>
            <p:sp>
              <p:nvSpPr>
                <p:cNvPr id="983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752" y="1632"/>
                  <a:ext cx="1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pl-PL" sz="2400" b="0"/>
                    <a:t>I</a:t>
                  </a:r>
                </a:p>
              </p:txBody>
            </p:sp>
          </p:grpSp>
        </p:grpSp>
        <p:grpSp>
          <p:nvGrpSpPr>
            <p:cNvPr id="6" name="Group 78"/>
            <p:cNvGrpSpPr>
              <a:grpSpLocks/>
            </p:cNvGrpSpPr>
            <p:nvPr/>
          </p:nvGrpSpPr>
          <p:grpSpPr bwMode="auto">
            <a:xfrm>
              <a:off x="1344" y="2880"/>
              <a:ext cx="3648" cy="1200"/>
              <a:chOff x="1344" y="2880"/>
              <a:chExt cx="3648" cy="1200"/>
            </a:xfrm>
          </p:grpSpPr>
          <p:sp>
            <p:nvSpPr>
              <p:cNvPr id="98316" name="Freeform 12"/>
              <p:cNvSpPr>
                <a:spLocks/>
              </p:cNvSpPr>
              <p:nvPr/>
            </p:nvSpPr>
            <p:spPr bwMode="auto">
              <a:xfrm rot="5400000" flipH="1">
                <a:off x="2568" y="1656"/>
                <a:ext cx="1200" cy="3648"/>
              </a:xfrm>
              <a:custGeom>
                <a:avLst/>
                <a:gdLst/>
                <a:ahLst/>
                <a:cxnLst>
                  <a:cxn ang="0">
                    <a:pos x="1200" y="3648"/>
                  </a:cxn>
                  <a:cxn ang="0">
                    <a:pos x="1200" y="1200"/>
                  </a:cxn>
                  <a:cxn ang="0">
                    <a:pos x="0" y="0"/>
                  </a:cxn>
                  <a:cxn ang="0">
                    <a:pos x="0" y="2448"/>
                  </a:cxn>
                  <a:cxn ang="0">
                    <a:pos x="1200" y="3648"/>
                  </a:cxn>
                </a:cxnLst>
                <a:rect l="0" t="0" r="r" b="b"/>
                <a:pathLst>
                  <a:path w="1200" h="3648">
                    <a:moveTo>
                      <a:pt x="1200" y="3648"/>
                    </a:moveTo>
                    <a:lnTo>
                      <a:pt x="1200" y="1200"/>
                    </a:lnTo>
                    <a:lnTo>
                      <a:pt x="0" y="0"/>
                    </a:lnTo>
                    <a:lnTo>
                      <a:pt x="0" y="2448"/>
                    </a:lnTo>
                    <a:lnTo>
                      <a:pt x="1200" y="36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448" y="3888"/>
                <a:ext cx="192" cy="96"/>
                <a:chOff x="2400" y="3840"/>
                <a:chExt cx="192" cy="96"/>
              </a:xfrm>
            </p:grpSpPr>
            <p:sp>
              <p:nvSpPr>
                <p:cNvPr id="98318" name="Line 14"/>
                <p:cNvSpPr>
                  <a:spLocks noChangeShapeType="1"/>
                </p:cNvSpPr>
                <p:nvPr/>
              </p:nvSpPr>
              <p:spPr bwMode="auto">
                <a:xfrm>
                  <a:off x="2400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98319" name="Line 15"/>
                <p:cNvSpPr>
                  <a:spLocks noChangeShapeType="1"/>
                </p:cNvSpPr>
                <p:nvPr/>
              </p:nvSpPr>
              <p:spPr bwMode="auto">
                <a:xfrm>
                  <a:off x="2496" y="3840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4191000" y="5638800"/>
            <a:ext cx="1676400" cy="381000"/>
            <a:chOff x="2640" y="3552"/>
            <a:chExt cx="1056" cy="240"/>
          </a:xfrm>
        </p:grpSpPr>
        <p:sp>
          <p:nvSpPr>
            <p:cNvPr id="98325" name="Freeform 21"/>
            <p:cNvSpPr>
              <a:spLocks/>
            </p:cNvSpPr>
            <p:nvPr/>
          </p:nvSpPr>
          <p:spPr bwMode="auto">
            <a:xfrm>
              <a:off x="2640" y="3552"/>
              <a:ext cx="528" cy="24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528" h="240">
                  <a:moveTo>
                    <a:pt x="288" y="0"/>
                  </a:move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26" name="Freeform 22"/>
            <p:cNvSpPr>
              <a:spLocks/>
            </p:cNvSpPr>
            <p:nvPr/>
          </p:nvSpPr>
          <p:spPr bwMode="auto">
            <a:xfrm>
              <a:off x="2928" y="3552"/>
              <a:ext cx="57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27" name="Freeform 23"/>
            <p:cNvSpPr>
              <a:spLocks/>
            </p:cNvSpPr>
            <p:nvPr/>
          </p:nvSpPr>
          <p:spPr bwMode="auto">
            <a:xfrm>
              <a:off x="3264" y="3552"/>
              <a:ext cx="432" cy="24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432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432" h="240">
                  <a:moveTo>
                    <a:pt x="192" y="0"/>
                  </a:moveTo>
                  <a:lnTo>
                    <a:pt x="432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7086600" y="2819400"/>
            <a:ext cx="381000" cy="2057400"/>
            <a:chOff x="4464" y="1776"/>
            <a:chExt cx="240" cy="1296"/>
          </a:xfrm>
        </p:grpSpPr>
        <p:sp>
          <p:nvSpPr>
            <p:cNvPr id="98329" name="Freeform 25"/>
            <p:cNvSpPr>
              <a:spLocks/>
            </p:cNvSpPr>
            <p:nvPr/>
          </p:nvSpPr>
          <p:spPr bwMode="auto">
            <a:xfrm>
              <a:off x="4464" y="1776"/>
              <a:ext cx="240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432"/>
                </a:cxn>
                <a:cxn ang="0">
                  <a:pos x="0" y="192"/>
                </a:cxn>
                <a:cxn ang="0">
                  <a:pos x="0" y="0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240" y="240"/>
                  </a:lnTo>
                  <a:lnTo>
                    <a:pt x="240" y="43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30" name="Freeform 26"/>
            <p:cNvSpPr>
              <a:spLocks/>
            </p:cNvSpPr>
            <p:nvPr/>
          </p:nvSpPr>
          <p:spPr bwMode="auto">
            <a:xfrm>
              <a:off x="4464" y="1968"/>
              <a:ext cx="240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912"/>
                </a:cxn>
                <a:cxn ang="0">
                  <a:pos x="0" y="672"/>
                </a:cxn>
                <a:cxn ang="0">
                  <a:pos x="0" y="0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240" y="240"/>
                  </a:lnTo>
                  <a:lnTo>
                    <a:pt x="240" y="91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31" name="Freeform 27"/>
            <p:cNvSpPr>
              <a:spLocks/>
            </p:cNvSpPr>
            <p:nvPr/>
          </p:nvSpPr>
          <p:spPr bwMode="auto">
            <a:xfrm>
              <a:off x="4464" y="2640"/>
              <a:ext cx="240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432"/>
                </a:cxn>
                <a:cxn ang="0">
                  <a:pos x="0" y="192"/>
                </a:cxn>
                <a:cxn ang="0">
                  <a:pos x="0" y="0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240" y="240"/>
                  </a:lnTo>
                  <a:lnTo>
                    <a:pt x="240" y="43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3124200" y="3429000"/>
            <a:ext cx="1295400" cy="1143000"/>
            <a:chOff x="1968" y="2160"/>
            <a:chExt cx="816" cy="720"/>
          </a:xfrm>
        </p:grpSpPr>
        <p:sp>
          <p:nvSpPr>
            <p:cNvPr id="98333" name="Line 29"/>
            <p:cNvSpPr>
              <a:spLocks noChangeShapeType="1"/>
            </p:cNvSpPr>
            <p:nvPr/>
          </p:nvSpPr>
          <p:spPr bwMode="auto">
            <a:xfrm>
              <a:off x="1968" y="2160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34" name="Line 30"/>
            <p:cNvSpPr>
              <a:spLocks noChangeShapeType="1"/>
            </p:cNvSpPr>
            <p:nvPr/>
          </p:nvSpPr>
          <p:spPr bwMode="auto">
            <a:xfrm>
              <a:off x="2784" y="2160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419600" y="1752600"/>
            <a:ext cx="1600200" cy="1676400"/>
            <a:chOff x="2784" y="1104"/>
            <a:chExt cx="1008" cy="1056"/>
          </a:xfrm>
        </p:grpSpPr>
        <p:sp>
          <p:nvSpPr>
            <p:cNvPr id="98336" name="Line 32"/>
            <p:cNvSpPr>
              <a:spLocks noChangeShapeType="1"/>
            </p:cNvSpPr>
            <p:nvPr/>
          </p:nvSpPr>
          <p:spPr bwMode="auto">
            <a:xfrm>
              <a:off x="2784" y="1104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37" name="Line 33"/>
            <p:cNvSpPr>
              <a:spLocks noChangeShapeType="1"/>
            </p:cNvSpPr>
            <p:nvPr/>
          </p:nvSpPr>
          <p:spPr bwMode="auto">
            <a:xfrm>
              <a:off x="2784" y="2160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6019800" y="1752600"/>
            <a:ext cx="1066800" cy="2743200"/>
            <a:chOff x="3792" y="1104"/>
            <a:chExt cx="672" cy="1728"/>
          </a:xfrm>
        </p:grpSpPr>
        <p:sp>
          <p:nvSpPr>
            <p:cNvPr id="98339" name="Line 35"/>
            <p:cNvSpPr>
              <a:spLocks noChangeShapeType="1"/>
            </p:cNvSpPr>
            <p:nvPr/>
          </p:nvSpPr>
          <p:spPr bwMode="auto">
            <a:xfrm>
              <a:off x="3792" y="1104"/>
              <a:ext cx="672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40" name="Line 36"/>
            <p:cNvSpPr>
              <a:spLocks noChangeShapeType="1"/>
            </p:cNvSpPr>
            <p:nvPr/>
          </p:nvSpPr>
          <p:spPr bwMode="auto">
            <a:xfrm>
              <a:off x="3792" y="2160"/>
              <a:ext cx="672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7086600" y="4495800"/>
            <a:ext cx="381000" cy="1524000"/>
            <a:chOff x="4464" y="2832"/>
            <a:chExt cx="240" cy="960"/>
          </a:xfrm>
        </p:grpSpPr>
        <p:sp>
          <p:nvSpPr>
            <p:cNvPr id="98342" name="Line 38"/>
            <p:cNvSpPr>
              <a:spLocks noChangeShapeType="1"/>
            </p:cNvSpPr>
            <p:nvPr/>
          </p:nvSpPr>
          <p:spPr bwMode="auto">
            <a:xfrm>
              <a:off x="4464" y="2832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43" name="Line 39"/>
            <p:cNvSpPr>
              <a:spLocks noChangeShapeType="1"/>
            </p:cNvSpPr>
            <p:nvPr/>
          </p:nvSpPr>
          <p:spPr bwMode="auto">
            <a:xfrm>
              <a:off x="4704" y="3072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4" name="Group 40"/>
          <p:cNvGrpSpPr>
            <a:grpSpLocks/>
          </p:cNvGrpSpPr>
          <p:nvPr/>
        </p:nvGrpSpPr>
        <p:grpSpPr bwMode="auto">
          <a:xfrm>
            <a:off x="4191000" y="4495800"/>
            <a:ext cx="1676400" cy="1524000"/>
            <a:chOff x="2640" y="2832"/>
            <a:chExt cx="1056" cy="960"/>
          </a:xfrm>
        </p:grpSpPr>
        <p:sp>
          <p:nvSpPr>
            <p:cNvPr id="98345" name="Line 41"/>
            <p:cNvSpPr>
              <a:spLocks noChangeShapeType="1"/>
            </p:cNvSpPr>
            <p:nvPr/>
          </p:nvSpPr>
          <p:spPr bwMode="auto">
            <a:xfrm>
              <a:off x="2640" y="2832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46" name="Line 42"/>
            <p:cNvSpPr>
              <a:spLocks noChangeShapeType="1"/>
            </p:cNvSpPr>
            <p:nvPr/>
          </p:nvSpPr>
          <p:spPr bwMode="auto">
            <a:xfrm>
              <a:off x="3696" y="3072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47" name="Line 43"/>
            <p:cNvSpPr>
              <a:spLocks noChangeShapeType="1"/>
            </p:cNvSpPr>
            <p:nvPr/>
          </p:nvSpPr>
          <p:spPr bwMode="auto">
            <a:xfrm>
              <a:off x="2880" y="3072"/>
              <a:ext cx="0" cy="72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48" name="Line 44"/>
            <p:cNvSpPr>
              <a:spLocks noChangeShapeType="1"/>
            </p:cNvSpPr>
            <p:nvPr/>
          </p:nvSpPr>
          <p:spPr bwMode="auto">
            <a:xfrm>
              <a:off x="3456" y="3072"/>
              <a:ext cx="0" cy="4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3124200" y="4572000"/>
            <a:ext cx="2362200" cy="1066800"/>
            <a:chOff x="1968" y="2880"/>
            <a:chExt cx="1488" cy="672"/>
          </a:xfrm>
        </p:grpSpPr>
        <p:sp>
          <p:nvSpPr>
            <p:cNvPr id="98350" name="Line 46"/>
            <p:cNvSpPr>
              <a:spLocks noChangeShapeType="1"/>
            </p:cNvSpPr>
            <p:nvPr/>
          </p:nvSpPr>
          <p:spPr bwMode="auto">
            <a:xfrm>
              <a:off x="1968" y="2880"/>
              <a:ext cx="672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51" name="Line 47"/>
            <p:cNvSpPr>
              <a:spLocks noChangeShapeType="1"/>
            </p:cNvSpPr>
            <p:nvPr/>
          </p:nvSpPr>
          <p:spPr bwMode="auto">
            <a:xfrm>
              <a:off x="2784" y="2880"/>
              <a:ext cx="672" cy="6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6" name="Group 48"/>
          <p:cNvGrpSpPr>
            <a:grpSpLocks/>
          </p:cNvGrpSpPr>
          <p:nvPr/>
        </p:nvGrpSpPr>
        <p:grpSpPr bwMode="auto">
          <a:xfrm>
            <a:off x="5486400" y="5638800"/>
            <a:ext cx="1981200" cy="381000"/>
            <a:chOff x="3456" y="3552"/>
            <a:chExt cx="1248" cy="240"/>
          </a:xfrm>
        </p:grpSpPr>
        <p:sp>
          <p:nvSpPr>
            <p:cNvPr id="98353" name="Line 49"/>
            <p:cNvSpPr>
              <a:spLocks noChangeShapeType="1"/>
            </p:cNvSpPr>
            <p:nvPr/>
          </p:nvSpPr>
          <p:spPr bwMode="auto">
            <a:xfrm>
              <a:off x="3456" y="3552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54" name="Line 50"/>
            <p:cNvSpPr>
              <a:spLocks noChangeShapeType="1"/>
            </p:cNvSpPr>
            <p:nvPr/>
          </p:nvSpPr>
          <p:spPr bwMode="auto">
            <a:xfrm>
              <a:off x="3696" y="3792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7" name="Group 71"/>
          <p:cNvGrpSpPr>
            <a:grpSpLocks/>
          </p:cNvGrpSpPr>
          <p:nvPr/>
        </p:nvGrpSpPr>
        <p:grpSpPr bwMode="auto">
          <a:xfrm>
            <a:off x="5486400" y="2819400"/>
            <a:ext cx="1981200" cy="2057400"/>
            <a:chOff x="3456" y="1776"/>
            <a:chExt cx="1248" cy="1296"/>
          </a:xfrm>
        </p:grpSpPr>
        <p:sp>
          <p:nvSpPr>
            <p:cNvPr id="98376" name="Line 72"/>
            <p:cNvSpPr>
              <a:spLocks noChangeShapeType="1"/>
            </p:cNvSpPr>
            <p:nvPr/>
          </p:nvSpPr>
          <p:spPr bwMode="auto">
            <a:xfrm>
              <a:off x="3456" y="177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77" name="Line 73"/>
            <p:cNvSpPr>
              <a:spLocks noChangeShapeType="1"/>
            </p:cNvSpPr>
            <p:nvPr/>
          </p:nvSpPr>
          <p:spPr bwMode="auto">
            <a:xfrm>
              <a:off x="3696" y="201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78" name="Line 74"/>
            <p:cNvSpPr>
              <a:spLocks noChangeShapeType="1"/>
            </p:cNvSpPr>
            <p:nvPr/>
          </p:nvSpPr>
          <p:spPr bwMode="auto">
            <a:xfrm>
              <a:off x="3696" y="3072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79" name="Line 75"/>
            <p:cNvSpPr>
              <a:spLocks noChangeShapeType="1"/>
            </p:cNvSpPr>
            <p:nvPr/>
          </p:nvSpPr>
          <p:spPr bwMode="auto">
            <a:xfrm>
              <a:off x="3696" y="2832"/>
              <a:ext cx="76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4191000" y="2819400"/>
            <a:ext cx="1676400" cy="2057400"/>
            <a:chOff x="2640" y="1776"/>
            <a:chExt cx="1056" cy="1296"/>
          </a:xfrm>
        </p:grpSpPr>
        <p:sp>
          <p:nvSpPr>
            <p:cNvPr id="98356" name="Freeform 52"/>
            <p:cNvSpPr>
              <a:spLocks/>
            </p:cNvSpPr>
            <p:nvPr/>
          </p:nvSpPr>
          <p:spPr bwMode="auto">
            <a:xfrm>
              <a:off x="3264" y="1776"/>
              <a:ext cx="432" cy="24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432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432" h="240">
                  <a:moveTo>
                    <a:pt x="192" y="0"/>
                  </a:moveTo>
                  <a:lnTo>
                    <a:pt x="432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80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57" name="Freeform 53"/>
            <p:cNvSpPr>
              <a:spLocks/>
            </p:cNvSpPr>
            <p:nvPr/>
          </p:nvSpPr>
          <p:spPr bwMode="auto">
            <a:xfrm>
              <a:off x="3264" y="1776"/>
              <a:ext cx="240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432"/>
                </a:cxn>
                <a:cxn ang="0">
                  <a:pos x="0" y="192"/>
                </a:cxn>
                <a:cxn ang="0">
                  <a:pos x="0" y="0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240" y="240"/>
                  </a:lnTo>
                  <a:lnTo>
                    <a:pt x="240" y="43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58" name="Freeform 54"/>
            <p:cNvSpPr>
              <a:spLocks/>
            </p:cNvSpPr>
            <p:nvPr/>
          </p:nvSpPr>
          <p:spPr bwMode="auto">
            <a:xfrm>
              <a:off x="2928" y="1968"/>
              <a:ext cx="576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0"/>
                </a:cxn>
                <a:cxn ang="0">
                  <a:pos x="576" y="240"/>
                </a:cxn>
                <a:cxn ang="0">
                  <a:pos x="240" y="240"/>
                </a:cxn>
                <a:cxn ang="0">
                  <a:pos x="0" y="0"/>
                </a:cxn>
              </a:cxnLst>
              <a:rect l="0" t="0" r="r" b="b"/>
              <a:pathLst>
                <a:path w="576" h="240">
                  <a:moveTo>
                    <a:pt x="0" y="0"/>
                  </a:moveTo>
                  <a:lnTo>
                    <a:pt x="336" y="0"/>
                  </a:lnTo>
                  <a:lnTo>
                    <a:pt x="576" y="240"/>
                  </a:lnTo>
                  <a:lnTo>
                    <a:pt x="24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59" name="Freeform 55"/>
            <p:cNvSpPr>
              <a:spLocks/>
            </p:cNvSpPr>
            <p:nvPr/>
          </p:nvSpPr>
          <p:spPr bwMode="auto">
            <a:xfrm>
              <a:off x="2928" y="1968"/>
              <a:ext cx="240" cy="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912"/>
                </a:cxn>
                <a:cxn ang="0">
                  <a:pos x="0" y="672"/>
                </a:cxn>
                <a:cxn ang="0">
                  <a:pos x="0" y="0"/>
                </a:cxn>
              </a:cxnLst>
              <a:rect l="0" t="0" r="r" b="b"/>
              <a:pathLst>
                <a:path w="240" h="912">
                  <a:moveTo>
                    <a:pt x="0" y="0"/>
                  </a:moveTo>
                  <a:lnTo>
                    <a:pt x="240" y="240"/>
                  </a:lnTo>
                  <a:lnTo>
                    <a:pt x="240" y="912"/>
                  </a:lnTo>
                  <a:lnTo>
                    <a:pt x="0" y="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60" name="Freeform 56"/>
            <p:cNvSpPr>
              <a:spLocks/>
            </p:cNvSpPr>
            <p:nvPr/>
          </p:nvSpPr>
          <p:spPr bwMode="auto">
            <a:xfrm>
              <a:off x="2640" y="2640"/>
              <a:ext cx="528" cy="240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528" y="240"/>
                </a:cxn>
                <a:cxn ang="0">
                  <a:pos x="240" y="240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528" h="240">
                  <a:moveTo>
                    <a:pt x="288" y="0"/>
                  </a:moveTo>
                  <a:lnTo>
                    <a:pt x="528" y="240"/>
                  </a:lnTo>
                  <a:lnTo>
                    <a:pt x="240" y="240"/>
                  </a:lnTo>
                  <a:lnTo>
                    <a:pt x="0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61" name="Freeform 57"/>
            <p:cNvSpPr>
              <a:spLocks/>
            </p:cNvSpPr>
            <p:nvPr/>
          </p:nvSpPr>
          <p:spPr bwMode="auto">
            <a:xfrm>
              <a:off x="2640" y="2640"/>
              <a:ext cx="240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240"/>
                </a:cxn>
                <a:cxn ang="0">
                  <a:pos x="240" y="432"/>
                </a:cxn>
                <a:cxn ang="0">
                  <a:pos x="0" y="192"/>
                </a:cxn>
                <a:cxn ang="0">
                  <a:pos x="0" y="0"/>
                </a:cxn>
              </a:cxnLst>
              <a:rect l="0" t="0" r="r" b="b"/>
              <a:pathLst>
                <a:path w="240" h="432">
                  <a:moveTo>
                    <a:pt x="0" y="0"/>
                  </a:moveTo>
                  <a:lnTo>
                    <a:pt x="240" y="240"/>
                  </a:lnTo>
                  <a:lnTo>
                    <a:pt x="240" y="432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19" name="Group 81"/>
            <p:cNvGrpSpPr>
              <a:grpSpLocks/>
            </p:cNvGrpSpPr>
            <p:nvPr/>
          </p:nvGrpSpPr>
          <p:grpSpPr bwMode="auto">
            <a:xfrm>
              <a:off x="2880" y="2016"/>
              <a:ext cx="816" cy="1056"/>
              <a:chOff x="2880" y="2016"/>
              <a:chExt cx="816" cy="1056"/>
            </a:xfrm>
          </p:grpSpPr>
          <p:sp>
            <p:nvSpPr>
              <p:cNvPr id="98363" name="Freeform 59"/>
              <p:cNvSpPr>
                <a:spLocks/>
              </p:cNvSpPr>
              <p:nvPr/>
            </p:nvSpPr>
            <p:spPr bwMode="auto">
              <a:xfrm>
                <a:off x="2880" y="2016"/>
                <a:ext cx="816" cy="1056"/>
              </a:xfrm>
              <a:custGeom>
                <a:avLst/>
                <a:gdLst/>
                <a:ahLst/>
                <a:cxnLst>
                  <a:cxn ang="0">
                    <a:pos x="624" y="0"/>
                  </a:cxn>
                  <a:cxn ang="0">
                    <a:pos x="624" y="192"/>
                  </a:cxn>
                  <a:cxn ang="0">
                    <a:pos x="288" y="192"/>
                  </a:cxn>
                  <a:cxn ang="0">
                    <a:pos x="288" y="864"/>
                  </a:cxn>
                  <a:cxn ang="0">
                    <a:pos x="0" y="864"/>
                  </a:cxn>
                  <a:cxn ang="0">
                    <a:pos x="0" y="1056"/>
                  </a:cxn>
                  <a:cxn ang="0">
                    <a:pos x="816" y="1056"/>
                  </a:cxn>
                  <a:cxn ang="0">
                    <a:pos x="816" y="0"/>
                  </a:cxn>
                  <a:cxn ang="0">
                    <a:pos x="624" y="0"/>
                  </a:cxn>
                </a:cxnLst>
                <a:rect l="0" t="0" r="r" b="b"/>
                <a:pathLst>
                  <a:path w="816" h="1056">
                    <a:moveTo>
                      <a:pt x="624" y="0"/>
                    </a:moveTo>
                    <a:lnTo>
                      <a:pt x="624" y="192"/>
                    </a:lnTo>
                    <a:lnTo>
                      <a:pt x="288" y="192"/>
                    </a:lnTo>
                    <a:lnTo>
                      <a:pt x="288" y="864"/>
                    </a:lnTo>
                    <a:lnTo>
                      <a:pt x="0" y="864"/>
                    </a:lnTo>
                    <a:lnTo>
                      <a:pt x="0" y="1056"/>
                    </a:lnTo>
                    <a:lnTo>
                      <a:pt x="816" y="1056"/>
                    </a:lnTo>
                    <a:lnTo>
                      <a:pt x="816" y="0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8365" name="Oval 61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FFCC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8380" name="Rectangle 76"/>
              <p:cNvSpPr>
                <a:spLocks noChangeArrowheads="1"/>
              </p:cNvSpPr>
              <p:nvPr/>
            </p:nvSpPr>
            <p:spPr bwMode="auto">
              <a:xfrm>
                <a:off x="3264" y="2304"/>
                <a:ext cx="192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FFCC"/>
                  </a:gs>
                </a:gsLst>
                <a:lin ang="27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grpSp>
        <p:nvGrpSpPr>
          <p:cNvPr id="20" name="Group 82"/>
          <p:cNvGrpSpPr>
            <a:grpSpLocks/>
          </p:cNvGrpSpPr>
          <p:nvPr/>
        </p:nvGrpSpPr>
        <p:grpSpPr bwMode="auto">
          <a:xfrm>
            <a:off x="3124200" y="1752600"/>
            <a:ext cx="1295400" cy="1676400"/>
            <a:chOff x="1968" y="1104"/>
            <a:chExt cx="816" cy="1056"/>
          </a:xfrm>
        </p:grpSpPr>
        <p:sp>
          <p:nvSpPr>
            <p:cNvPr id="98321" name="Freeform 17"/>
            <p:cNvSpPr>
              <a:spLocks/>
            </p:cNvSpPr>
            <p:nvPr/>
          </p:nvSpPr>
          <p:spPr bwMode="auto">
            <a:xfrm>
              <a:off x="1968" y="1104"/>
              <a:ext cx="816" cy="1056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624" y="192"/>
                </a:cxn>
                <a:cxn ang="0">
                  <a:pos x="288" y="192"/>
                </a:cxn>
                <a:cxn ang="0">
                  <a:pos x="288" y="864"/>
                </a:cxn>
                <a:cxn ang="0">
                  <a:pos x="0" y="864"/>
                </a:cxn>
                <a:cxn ang="0">
                  <a:pos x="0" y="1056"/>
                </a:cxn>
                <a:cxn ang="0">
                  <a:pos x="816" y="1056"/>
                </a:cxn>
                <a:cxn ang="0">
                  <a:pos x="816" y="0"/>
                </a:cxn>
                <a:cxn ang="0">
                  <a:pos x="624" y="0"/>
                </a:cxn>
              </a:cxnLst>
              <a:rect l="0" t="0" r="r" b="b"/>
              <a:pathLst>
                <a:path w="816" h="1056">
                  <a:moveTo>
                    <a:pt x="624" y="0"/>
                  </a:moveTo>
                  <a:lnTo>
                    <a:pt x="624" y="192"/>
                  </a:lnTo>
                  <a:lnTo>
                    <a:pt x="288" y="192"/>
                  </a:lnTo>
                  <a:lnTo>
                    <a:pt x="288" y="864"/>
                  </a:lnTo>
                  <a:lnTo>
                    <a:pt x="0" y="864"/>
                  </a:lnTo>
                  <a:lnTo>
                    <a:pt x="0" y="1056"/>
                  </a:lnTo>
                  <a:lnTo>
                    <a:pt x="816" y="1056"/>
                  </a:lnTo>
                  <a:lnTo>
                    <a:pt x="816" y="0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33CCCC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23" name="Oval 19"/>
            <p:cNvSpPr>
              <a:spLocks noChangeArrowheads="1"/>
            </p:cNvSpPr>
            <p:nvPr/>
          </p:nvSpPr>
          <p:spPr bwMode="auto">
            <a:xfrm>
              <a:off x="2352" y="1680"/>
              <a:ext cx="192" cy="192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381" name="Rectangle 77"/>
            <p:cNvSpPr>
              <a:spLocks noChangeArrowheads="1"/>
            </p:cNvSpPr>
            <p:nvPr/>
          </p:nvSpPr>
          <p:spPr bwMode="auto">
            <a:xfrm>
              <a:off x="2352" y="1392"/>
              <a:ext cx="192" cy="192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3124200" y="1752600"/>
            <a:ext cx="2362200" cy="2743200"/>
            <a:chOff x="1968" y="1104"/>
            <a:chExt cx="1488" cy="1728"/>
          </a:xfrm>
        </p:grpSpPr>
        <p:grpSp>
          <p:nvGrpSpPr>
            <p:cNvPr id="22" name="Group 63"/>
            <p:cNvGrpSpPr>
              <a:grpSpLocks/>
            </p:cNvGrpSpPr>
            <p:nvPr/>
          </p:nvGrpSpPr>
          <p:grpSpPr bwMode="auto">
            <a:xfrm>
              <a:off x="1968" y="1104"/>
              <a:ext cx="1488" cy="1728"/>
              <a:chOff x="1968" y="1104"/>
              <a:chExt cx="1488" cy="1728"/>
            </a:xfrm>
          </p:grpSpPr>
          <p:sp>
            <p:nvSpPr>
              <p:cNvPr id="98368" name="Line 64"/>
              <p:cNvSpPr>
                <a:spLocks noChangeShapeType="1"/>
              </p:cNvSpPr>
              <p:nvPr/>
            </p:nvSpPr>
            <p:spPr bwMode="auto">
              <a:xfrm>
                <a:off x="1968" y="2160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8369" name="Line 65"/>
              <p:cNvSpPr>
                <a:spLocks noChangeShapeType="1"/>
              </p:cNvSpPr>
              <p:nvPr/>
            </p:nvSpPr>
            <p:spPr bwMode="auto">
              <a:xfrm>
                <a:off x="2784" y="1104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8370" name="Line 66"/>
              <p:cNvSpPr>
                <a:spLocks noChangeShapeType="1"/>
              </p:cNvSpPr>
              <p:nvPr/>
            </p:nvSpPr>
            <p:spPr bwMode="auto">
              <a:xfrm>
                <a:off x="2592" y="1104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8371" name="Line 67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8372" name="Line 68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8373" name="Line 69"/>
              <p:cNvSpPr>
                <a:spLocks noChangeShapeType="1"/>
              </p:cNvSpPr>
              <p:nvPr/>
            </p:nvSpPr>
            <p:spPr bwMode="auto">
              <a:xfrm>
                <a:off x="1968" y="1968"/>
                <a:ext cx="672" cy="67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98374" name="Line 70"/>
            <p:cNvSpPr>
              <a:spLocks noChangeShapeType="1"/>
            </p:cNvSpPr>
            <p:nvPr/>
          </p:nvSpPr>
          <p:spPr bwMode="auto">
            <a:xfrm>
              <a:off x="2784" y="2160"/>
              <a:ext cx="144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98391" name="Text Box 87"/>
          <p:cNvSpPr txBox="1">
            <a:spLocks noChangeArrowheads="1"/>
          </p:cNvSpPr>
          <p:nvPr/>
        </p:nvSpPr>
        <p:spPr bwMode="auto">
          <a:xfrm>
            <a:off x="2922588" y="212725"/>
            <a:ext cx="3663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>
                <a:solidFill>
                  <a:schemeClr val="accent2"/>
                </a:solidFill>
              </a:rPr>
              <a:t>Tak powstaje rysunek rzutowy bryły</a:t>
            </a:r>
            <a:endParaRPr lang="pl-PL" sz="120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9228</TotalTime>
  <Words>1485</Words>
  <Application>Microsoft Office PowerPoint</Application>
  <PresentationFormat>Pokaz na ekranie (4:3)</PresentationFormat>
  <Paragraphs>877</Paragraphs>
  <Slides>123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123</vt:i4>
      </vt:variant>
    </vt:vector>
  </HeadingPairs>
  <TitlesOfParts>
    <vt:vector size="124" baseType="lpstr">
      <vt:lpstr>Motyw pakietu Office</vt:lpstr>
      <vt:lpstr>PODSTAWY RYSUNKU TECHNICZNEGO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  <vt:lpstr>Slajd 56</vt:lpstr>
      <vt:lpstr>Slajd 57</vt:lpstr>
      <vt:lpstr>Slajd 58</vt:lpstr>
      <vt:lpstr>Slajd 59</vt:lpstr>
      <vt:lpstr>Slajd 60</vt:lpstr>
      <vt:lpstr>Slajd 61</vt:lpstr>
      <vt:lpstr>Slajd 62</vt:lpstr>
      <vt:lpstr>Slajd 63</vt:lpstr>
      <vt:lpstr>Slajd 64</vt:lpstr>
      <vt:lpstr>Slajd 65</vt:lpstr>
      <vt:lpstr>Slajd 66</vt:lpstr>
      <vt:lpstr>Slajd 67</vt:lpstr>
      <vt:lpstr>Slajd 68</vt:lpstr>
      <vt:lpstr>Slajd 69</vt:lpstr>
      <vt:lpstr>Slajd 70</vt:lpstr>
      <vt:lpstr>Slajd 71</vt:lpstr>
      <vt:lpstr>Slajd 72</vt:lpstr>
      <vt:lpstr>Slajd 73</vt:lpstr>
      <vt:lpstr>Slajd 74</vt:lpstr>
      <vt:lpstr>Slajd 75</vt:lpstr>
      <vt:lpstr>Slajd 76</vt:lpstr>
      <vt:lpstr>Slajd 77</vt:lpstr>
      <vt:lpstr>Slajd 78</vt:lpstr>
      <vt:lpstr>Slajd 79</vt:lpstr>
      <vt:lpstr>Slajd 80</vt:lpstr>
      <vt:lpstr>Slajd 81</vt:lpstr>
      <vt:lpstr>Slajd 82</vt:lpstr>
      <vt:lpstr>Slajd 83</vt:lpstr>
      <vt:lpstr>Slajd 84</vt:lpstr>
      <vt:lpstr>Slajd 85</vt:lpstr>
      <vt:lpstr>Slajd 86</vt:lpstr>
      <vt:lpstr>Slajd 87</vt:lpstr>
      <vt:lpstr>Slajd 88</vt:lpstr>
      <vt:lpstr>Slajd 89</vt:lpstr>
      <vt:lpstr>Slajd 90</vt:lpstr>
      <vt:lpstr>Slajd 91</vt:lpstr>
      <vt:lpstr>Slajd 92</vt:lpstr>
      <vt:lpstr>Slajd 93</vt:lpstr>
      <vt:lpstr>Slajd 94</vt:lpstr>
      <vt:lpstr>Slajd 95</vt:lpstr>
      <vt:lpstr>Slajd 96</vt:lpstr>
      <vt:lpstr>Slajd 97</vt:lpstr>
      <vt:lpstr>Slajd 98</vt:lpstr>
      <vt:lpstr>Slajd 99</vt:lpstr>
      <vt:lpstr>Slajd 100</vt:lpstr>
      <vt:lpstr>Slajd 101</vt:lpstr>
      <vt:lpstr>Slajd 102</vt:lpstr>
      <vt:lpstr>Slajd 103</vt:lpstr>
      <vt:lpstr>Slajd 104</vt:lpstr>
      <vt:lpstr>Slajd 105</vt:lpstr>
      <vt:lpstr>Slajd 106</vt:lpstr>
      <vt:lpstr>Slajd 107</vt:lpstr>
      <vt:lpstr>Slajd 108</vt:lpstr>
      <vt:lpstr>Slajd 109</vt:lpstr>
      <vt:lpstr>Slajd 110</vt:lpstr>
      <vt:lpstr>Slajd 111</vt:lpstr>
      <vt:lpstr>Slajd 112</vt:lpstr>
      <vt:lpstr>Slajd 113</vt:lpstr>
      <vt:lpstr>Slajd 114</vt:lpstr>
      <vt:lpstr>Slajd 115</vt:lpstr>
      <vt:lpstr>Slajd 116</vt:lpstr>
      <vt:lpstr>Slajd 117</vt:lpstr>
      <vt:lpstr>Slajd 118</vt:lpstr>
      <vt:lpstr>Slajd 119</vt:lpstr>
      <vt:lpstr>Slajd 120</vt:lpstr>
      <vt:lpstr>Slajd 121</vt:lpstr>
      <vt:lpstr>Slajd 122</vt:lpstr>
      <vt:lpstr>Slajd 123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Płyta główna</dc:title>
  <dc:creator>Admin</dc:creator>
  <cp:lastModifiedBy>admin</cp:lastModifiedBy>
  <cp:revision>209</cp:revision>
  <dcterms:created xsi:type="dcterms:W3CDTF">2012-03-30T07:41:34Z</dcterms:created>
  <dcterms:modified xsi:type="dcterms:W3CDTF">2020-03-18T16:23:37Z</dcterms:modified>
</cp:coreProperties>
</file>