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6" r:id="rId3"/>
    <p:sldId id="277" r:id="rId4"/>
    <p:sldId id="275" r:id="rId5"/>
    <p:sldId id="278" r:id="rId6"/>
    <p:sldId id="279" r:id="rId7"/>
    <p:sldId id="271" r:id="rId8"/>
    <p:sldId id="259" r:id="rId9"/>
    <p:sldId id="261" r:id="rId10"/>
    <p:sldId id="262" r:id="rId11"/>
    <p:sldId id="263" r:id="rId12"/>
    <p:sldId id="258" r:id="rId13"/>
    <p:sldId id="264" r:id="rId14"/>
    <p:sldId id="265" r:id="rId15"/>
    <p:sldId id="260" r:id="rId16"/>
    <p:sldId id="266" r:id="rId17"/>
    <p:sldId id="267" r:id="rId18"/>
    <p:sldId id="268" r:id="rId19"/>
    <p:sldId id="257" r:id="rId20"/>
    <p:sldId id="269" r:id="rId21"/>
    <p:sldId id="270" r:id="rId22"/>
    <p:sldId id="272" r:id="rId23"/>
    <p:sldId id="27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7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1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7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67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470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1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3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6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6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7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5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9213" y="1698172"/>
            <a:ext cx="8915399" cy="3079210"/>
          </a:xfrm>
        </p:spPr>
        <p:txBody>
          <a:bodyPr>
            <a:normAutofit/>
          </a:bodyPr>
          <a:lstStyle/>
          <a:p>
            <a:r>
              <a:rPr lang="pl-PL" dirty="0"/>
              <a:t>Sprawdzian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</a:t>
            </a:r>
            <a:r>
              <a:rPr lang="pl-PL" dirty="0"/>
              <a:t>selektory CSS i inne elementy CSS</a:t>
            </a:r>
          </a:p>
        </p:txBody>
      </p:sp>
    </p:spTree>
    <p:extLst>
      <p:ext uri="{BB962C8B-B14F-4D97-AF65-F5344CB8AC3E}">
        <p14:creationId xmlns:p14="http://schemas.microsoft.com/office/powerpoint/2010/main" val="318697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7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9"/>
            <a:ext cx="9645463" cy="45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8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9"/>
            <a:ext cx="9618613" cy="51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8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9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310139"/>
            <a:ext cx="9635837" cy="65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7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10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0"/>
            <a:ext cx="8455826" cy="68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8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11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51190" cy="51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12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81534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8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13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8"/>
            <a:ext cx="9636507" cy="45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14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20176" cy="54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4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15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535578"/>
            <a:ext cx="9647658" cy="63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16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576695"/>
            <a:ext cx="9635837" cy="62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9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1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9"/>
            <a:ext cx="9645463" cy="45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08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17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51026" cy="50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18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9"/>
            <a:ext cx="9652205" cy="433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9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19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8"/>
            <a:ext cx="9645180" cy="42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20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35837" cy="41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96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21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9"/>
            <a:ext cx="9634217" cy="41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4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22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8"/>
            <a:ext cx="9635837" cy="48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0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23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8"/>
            <a:ext cx="9647907" cy="49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8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24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40465" cy="528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4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25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36570" cy="49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2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26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05118" cy="45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2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39493" cy="518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7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27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9"/>
            <a:ext cx="9655663" cy="42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52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28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0"/>
            <a:ext cx="7384671" cy="68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3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3a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b="17143"/>
          <a:stretch/>
        </p:blipFill>
        <p:spPr>
          <a:xfrm>
            <a:off x="2556163" y="0"/>
            <a:ext cx="8937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3b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774"/>
          <a:stretch/>
        </p:blipFill>
        <p:spPr>
          <a:xfrm>
            <a:off x="2556163" y="1320768"/>
            <a:ext cx="8455826" cy="553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b="82324"/>
          <a:stretch/>
        </p:blipFill>
        <p:spPr>
          <a:xfrm>
            <a:off x="2556163" y="0"/>
            <a:ext cx="8455826" cy="13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Pytanie 3c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b="82324"/>
          <a:stretch/>
        </p:blipFill>
        <p:spPr>
          <a:xfrm>
            <a:off x="2556163" y="0"/>
            <a:ext cx="6664073" cy="109083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3" y="1078355"/>
            <a:ext cx="6664075" cy="57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4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14224" cy="46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4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5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3" y="851399"/>
            <a:ext cx="9634690" cy="46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452" y="0"/>
            <a:ext cx="2394711" cy="851399"/>
          </a:xfrm>
        </p:spPr>
        <p:txBody>
          <a:bodyPr/>
          <a:lstStyle/>
          <a:p>
            <a:r>
              <a:rPr lang="pl-PL" b="1" dirty="0" smtClean="0"/>
              <a:t>Pytanie 6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62" y="851399"/>
            <a:ext cx="9649873" cy="46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63289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69</Words>
  <Application>Microsoft Office PowerPoint</Application>
  <PresentationFormat>Panoramiczny</PresentationFormat>
  <Paragraphs>31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Smuga</vt:lpstr>
      <vt:lpstr>Sprawdzian  - selektory CSS i inne elementy CSS</vt:lpstr>
      <vt:lpstr>Pytanie 1</vt:lpstr>
      <vt:lpstr>Pytanie 2</vt:lpstr>
      <vt:lpstr>Pytanie 3a</vt:lpstr>
      <vt:lpstr>Pytanie 3b</vt:lpstr>
      <vt:lpstr>Pytanie 3c</vt:lpstr>
      <vt:lpstr>Pytanie 4</vt:lpstr>
      <vt:lpstr>Pytanie 5</vt:lpstr>
      <vt:lpstr>Pytanie 6</vt:lpstr>
      <vt:lpstr>Pytanie 7</vt:lpstr>
      <vt:lpstr>Pytanie 8</vt:lpstr>
      <vt:lpstr>Pytanie 9</vt:lpstr>
      <vt:lpstr>Pytanie 10</vt:lpstr>
      <vt:lpstr>Pytanie 11</vt:lpstr>
      <vt:lpstr>Pytanie 12</vt:lpstr>
      <vt:lpstr>Pytanie 13</vt:lpstr>
      <vt:lpstr>Pytanie 14</vt:lpstr>
      <vt:lpstr>Pytanie 15</vt:lpstr>
      <vt:lpstr>Pytanie 16</vt:lpstr>
      <vt:lpstr>Pytanie 17</vt:lpstr>
      <vt:lpstr>Pytanie 18</vt:lpstr>
      <vt:lpstr>Pytanie 19</vt:lpstr>
      <vt:lpstr>Pytanie 20</vt:lpstr>
      <vt:lpstr>Pytanie 21</vt:lpstr>
      <vt:lpstr>Pytanie 22</vt:lpstr>
      <vt:lpstr>Pytanie 23</vt:lpstr>
      <vt:lpstr>Pytanie 24</vt:lpstr>
      <vt:lpstr>Pytanie 25</vt:lpstr>
      <vt:lpstr>Pytanie 26</vt:lpstr>
      <vt:lpstr>Pytanie 27</vt:lpstr>
      <vt:lpstr>Pytanie 28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Pracownia11</dc:creator>
  <cp:lastModifiedBy>Pracownia11</cp:lastModifiedBy>
  <cp:revision>10</cp:revision>
  <dcterms:created xsi:type="dcterms:W3CDTF">2022-03-27T19:49:51Z</dcterms:created>
  <dcterms:modified xsi:type="dcterms:W3CDTF">2022-03-27T22:20:28Z</dcterms:modified>
</cp:coreProperties>
</file>