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65" r:id="rId10"/>
    <p:sldId id="264" r:id="rId11"/>
    <p:sldId id="263" r:id="rId12"/>
    <p:sldId id="266" r:id="rId13"/>
    <p:sldId id="267" r:id="rId14"/>
    <p:sldId id="271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8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58D8D7D-EE02-4736-BA81-AB383F6A45B8}" type="datetimeFigureOut">
              <a:rPr lang="pl-PL" smtClean="0"/>
              <a:pPr/>
              <a:t>2011-05-02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B31E51-9C9A-4709-B27A-DC8C02A774F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785794"/>
            <a:ext cx="2071722" cy="13811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Prostokąt 3"/>
          <p:cNvSpPr/>
          <p:nvPr/>
        </p:nvSpPr>
        <p:spPr>
          <a:xfrm>
            <a:off x="0" y="571480"/>
            <a:ext cx="707233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COMENIUS </a:t>
            </a:r>
          </a:p>
          <a:p>
            <a:pPr algn="ctr"/>
            <a:r>
              <a:rPr lang="pl-PL" sz="6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GRECJA 2011</a:t>
            </a:r>
            <a:endParaRPr lang="pl-PL" sz="6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Obraz 5" descr="215754_176280435754570_100001178436808_394558_780283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2857496"/>
            <a:ext cx="3142084" cy="3806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AM_12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4942" y="2647971"/>
            <a:ext cx="5041900" cy="378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SAM_12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76250"/>
            <a:ext cx="4033838" cy="302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142844" y="4429132"/>
            <a:ext cx="3499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Po prezentacjach czas na </a:t>
            </a:r>
          </a:p>
          <a:p>
            <a:r>
              <a:rPr lang="pl-PL" sz="2000" dirty="0" smtClean="0"/>
              <a:t>Quiz z tradycji </a:t>
            </a:r>
          </a:p>
          <a:p>
            <a:r>
              <a:rPr lang="pl-PL" sz="2000" dirty="0" smtClean="0"/>
              <a:t>karnawałowych 9 krajów.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Przerwa na lunch międzynarodowy</a:t>
            </a:r>
            <a:endParaRPr lang="pl-PL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Picture 4" descr="SAM_1230"/>
          <p:cNvPicPr>
            <a:picLocks noChangeAspect="1" noChangeArrowheads="1"/>
          </p:cNvPicPr>
          <p:nvPr/>
        </p:nvPicPr>
        <p:blipFill>
          <a:blip r:embed="rId2" cstate="print"/>
          <a:srcRect b="19418"/>
          <a:stretch>
            <a:fillRect/>
          </a:stretch>
        </p:blipFill>
        <p:spPr bwMode="auto">
          <a:xfrm>
            <a:off x="500034" y="1428736"/>
            <a:ext cx="8157292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44018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 oto greckie potrawy…</a:t>
            </a:r>
            <a:b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Sałatka grecka, zapiekany ser, jagnięcina …</a:t>
            </a:r>
            <a:endParaRPr lang="pl-PL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Picture 5" descr="060420111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1849"/>
            <a:ext cx="4094162" cy="307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06042011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329" y="2000240"/>
            <a:ext cx="4044951" cy="303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060420111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4256111"/>
            <a:ext cx="3373438" cy="253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05.05 Środa</a:t>
            </a:r>
            <a:endParaRPr lang="pl-PL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28596" y="1142984"/>
            <a:ext cx="6054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Nauka hymnu we wszystkich 9 językach</a:t>
            </a:r>
          </a:p>
          <a:p>
            <a:r>
              <a:rPr lang="pl-PL" sz="2000" dirty="0" smtClean="0"/>
              <a:t>- oczywiście polskie wersy były najtrudniejsze 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 smtClean="0"/>
          </a:p>
        </p:txBody>
      </p:sp>
      <p:pic>
        <p:nvPicPr>
          <p:cNvPr id="5" name="Picture 5" descr="SAM_12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000240"/>
            <a:ext cx="6191250" cy="464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Eurowizja 2011, czyli prezentacja piosenki </a:t>
            </a:r>
            <a:endParaRPr lang="pl-PL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147" name="Picture 3" descr="O:\Grecja\Nadia\DSCN0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500438"/>
            <a:ext cx="4214842" cy="3161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O:\Grecja\Nadia\DSCN0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5564731" cy="417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06.04 Środa</a:t>
            </a:r>
            <a:br>
              <a:rPr lang="pl-PL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Całodniowa wycieczka na Olimp</a:t>
            </a:r>
            <a:endParaRPr lang="pl-PL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Picture 4" descr="SAM_12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285992"/>
            <a:ext cx="5676888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O:\Grecja\Ja\100_0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2"/>
            <a:ext cx="4191383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399032"/>
          </a:xfrm>
        </p:spPr>
        <p:txBody>
          <a:bodyPr/>
          <a:lstStyle/>
          <a:p>
            <a:pPr algn="ctr"/>
            <a:r>
              <a:rPr lang="pl-PL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Bieg na </a:t>
            </a:r>
            <a:r>
              <a:rPr lang="pl-PL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192 </a:t>
            </a:r>
            <a:r>
              <a:rPr lang="pl-PL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m…</a:t>
            </a:r>
            <a:endParaRPr lang="pl-PL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1" name="Picture 3" descr="O:\Grecja\Nadia\DSCN0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500594" cy="337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O:\Grecja\Nadia\DSCN0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71810"/>
            <a:ext cx="4667283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399032"/>
          </a:xfrm>
        </p:spPr>
        <p:txBody>
          <a:bodyPr/>
          <a:lstStyle/>
          <a:p>
            <a:pPr algn="ctr"/>
            <a:r>
              <a:rPr lang="pl-PL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No i przerwa po nim… </a:t>
            </a:r>
            <a:r>
              <a:rPr lang="pl-PL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sym typeface="Wingdings" pitchFamily="2" charset="2"/>
              </a:rPr>
              <a:t></a:t>
            </a:r>
            <a:endParaRPr lang="pl-PL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Picture 4" descr="SAM_12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89406"/>
            <a:ext cx="7405697" cy="5554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Balu\Pulpit\230381_198434266864577_100000940157355_478490_5711560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000240"/>
            <a:ext cx="3286148" cy="4569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07.04 Czwartek</a:t>
            </a:r>
            <a:endParaRPr lang="pl-PL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170" name="Picture 2" descr="O:\Grecja\Ja\100_0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7"/>
            <a:ext cx="4191383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070420111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0677" y="1000108"/>
            <a:ext cx="2951917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357158" y="1000108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Muzeum </a:t>
            </a:r>
            <a:r>
              <a:rPr lang="pl-PL" sz="2000" dirty="0" err="1" smtClean="0"/>
              <a:t>Patras</a:t>
            </a:r>
            <a:r>
              <a:rPr lang="pl-PL" sz="2000" dirty="0" smtClean="0"/>
              <a:t> oraz najdłuższy most  </a:t>
            </a:r>
            <a:r>
              <a:rPr lang="pl-PL" sz="2000" dirty="0" smtClean="0"/>
              <a:t>„podwieszany” w </a:t>
            </a:r>
            <a:r>
              <a:rPr lang="pl-PL" sz="2000" dirty="0" smtClean="0"/>
              <a:t>Europie</a:t>
            </a:r>
          </a:p>
        </p:txBody>
      </p:sp>
      <p:pic>
        <p:nvPicPr>
          <p:cNvPr id="9" name="Picture 6" descr="070420111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643446"/>
            <a:ext cx="2786082" cy="208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:\Grecja\Ja\100_0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958612"/>
            <a:ext cx="5000628" cy="375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070420111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9"/>
            <a:ext cx="4572032" cy="342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428596" y="0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lvl="0" algn="ctr">
              <a:spcBef>
                <a:spcPct val="0"/>
              </a:spcBef>
            </a:pPr>
            <a:r>
              <a:rPr lang="pl-PL" sz="4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Aaale</a:t>
            </a:r>
            <a:r>
              <a:rPr lang="pl-PL" sz="4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 wiało, ale za to jakie widoki </a:t>
            </a:r>
            <a:r>
              <a:rPr lang="pl-PL" sz="4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</a:t>
            </a:r>
            <a:endParaRPr lang="pl-PL" sz="4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>
                <a:cs typeface="Arial" pitchFamily="34" charset="0"/>
              </a:rPr>
              <a:t>Spotkanie odbywające się w dniach 3.04-8.04 miało na celu</a:t>
            </a:r>
          </a:p>
          <a:p>
            <a:pPr>
              <a:buNone/>
            </a:pPr>
            <a:r>
              <a:rPr lang="pl-PL" sz="2000" dirty="0" smtClean="0">
                <a:cs typeface="Arial" pitchFamily="34" charset="0"/>
              </a:rPr>
              <a:t>poznanie tradycji karnawałowych partnerskich krajów, wymiana</a:t>
            </a:r>
          </a:p>
          <a:p>
            <a:pPr>
              <a:buNone/>
            </a:pPr>
            <a:r>
              <a:rPr lang="pl-PL" sz="2000" dirty="0" smtClean="0">
                <a:cs typeface="Arial" pitchFamily="34" charset="0"/>
              </a:rPr>
              <a:t>masek karnawałowych oraz  zaprezentowanie wykonanej przez</a:t>
            </a:r>
          </a:p>
          <a:p>
            <a:pPr>
              <a:buNone/>
            </a:pPr>
            <a:r>
              <a:rPr lang="pl-PL" sz="2000" dirty="0" smtClean="0">
                <a:cs typeface="Arial" pitchFamily="34" charset="0"/>
              </a:rPr>
              <a:t>siebie dowolnej piosenki. </a:t>
            </a:r>
          </a:p>
          <a:p>
            <a:pPr>
              <a:buNone/>
            </a:pPr>
            <a:endParaRPr lang="pl-PL" sz="2000" dirty="0">
              <a:cs typeface="Arial" pitchFamily="34" charset="0"/>
            </a:endParaRP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785918" y="1857364"/>
            <a:ext cx="5726708" cy="4762153"/>
            <a:chOff x="1156" y="709"/>
            <a:chExt cx="3585" cy="3012"/>
          </a:xfrm>
        </p:grpSpPr>
        <p:pic>
          <p:nvPicPr>
            <p:cNvPr id="5" name="Picture 7" descr="800px-Flag_of_Bulgaria_sv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3" y="993"/>
              <a:ext cx="681" cy="4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9" descr="duza_flaga_polsk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19" y="1026"/>
              <a:ext cx="589" cy="3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10" descr="wloch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6" y="2115"/>
              <a:ext cx="635" cy="3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12" descr="austria_flag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10" y="2931"/>
              <a:ext cx="589" cy="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15" descr="portugal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62" y="709"/>
              <a:ext cx="589" cy="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16" descr="grecj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8" y="1848"/>
              <a:ext cx="992" cy="6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8" descr="imagesCA2FDUXH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05" y="2115"/>
              <a:ext cx="636" cy="4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20" descr="belgia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62" y="3339"/>
              <a:ext cx="624" cy="3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23" descr="800px-Flag_of_Cyprus_sv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60" y="2931"/>
              <a:ext cx="586" cy="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43306" y="3500438"/>
            <a:ext cx="2071722" cy="13811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57200" y="-2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lvl="0" algn="ctr">
              <a:spcBef>
                <a:spcPct val="0"/>
              </a:spcBef>
            </a:pPr>
            <a:r>
              <a:rPr lang="pl-PL" sz="4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08.04 </a:t>
            </a:r>
            <a:r>
              <a:rPr lang="pl-PL" sz="4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Piątek</a:t>
            </a:r>
            <a:endParaRPr kumimoji="0" lang="pl-PL" sz="4200" b="1" i="0" u="none" strike="noStrike" kern="1200" cap="none" spc="0" normalizeH="0" baseline="0" noProof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080420111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85926"/>
            <a:ext cx="6572296" cy="492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357158" y="1000108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Pożegnanie, wyjazd do Aten, ale przed lotem szybko zwiedzamy Akropol.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0420111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068397"/>
            <a:ext cx="4957763" cy="371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O:\Grecja\Ja\100_0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238" y="2857496"/>
            <a:ext cx="4976704" cy="373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-2286048" y="1357298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lvl="0" algn="ctr">
              <a:spcBef>
                <a:spcPct val="0"/>
              </a:spcBef>
            </a:pPr>
            <a:r>
              <a:rPr lang="pl-PL" sz="4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Partenon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80420111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2781300"/>
            <a:ext cx="5173662" cy="387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080420111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047" y="1214422"/>
            <a:ext cx="4501741" cy="3375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457200" y="-2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lvl="0" algn="ctr">
              <a:spcBef>
                <a:spcPct val="0"/>
              </a:spcBef>
            </a:pPr>
            <a:r>
              <a:rPr lang="pl-PL" sz="4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My i tysiące turystów… </a:t>
            </a:r>
            <a:r>
              <a:rPr lang="pl-PL" sz="4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</a:t>
            </a:r>
            <a:endParaRPr lang="pl-PL" sz="4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457200" y="-2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lvl="0" algn="ctr">
              <a:spcBef>
                <a:spcPct val="0"/>
              </a:spcBef>
            </a:pPr>
            <a:r>
              <a:rPr lang="pl-PL" sz="4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No i po wszystkim powrót do Polski. </a:t>
            </a:r>
            <a:r>
              <a:rPr lang="pl-PL" sz="4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</a:t>
            </a:r>
            <a:endParaRPr lang="pl-PL" sz="4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O:\Grecja\Ja\100_0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7143800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28596" y="2744348"/>
            <a:ext cx="8229600" cy="139903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484632" lvl="0" algn="ctr">
              <a:spcBef>
                <a:spcPct val="0"/>
              </a:spcBef>
            </a:pPr>
            <a:r>
              <a:rPr lang="pl-PL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Dziękujemy za obejrzenie naszej prezentacji!</a:t>
            </a:r>
            <a:endParaRPr lang="pl-PL" sz="6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5072074"/>
            <a:ext cx="2071722" cy="13811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2288438" cy="142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Na kwietniowy wyjazd do Grecji wybrano trzech nieprzeciętnych</a:t>
            </a:r>
          </a:p>
          <a:p>
            <a:pPr>
              <a:buNone/>
            </a:pPr>
            <a:r>
              <a:rPr lang="pl-PL" sz="2000" dirty="0" smtClean="0"/>
              <a:t>uczniów oraz nauczyciela. Osoby te miały swoja osobą godnie</a:t>
            </a:r>
          </a:p>
          <a:p>
            <a:pPr>
              <a:buNone/>
            </a:pPr>
            <a:r>
              <a:rPr lang="pl-PL" sz="2000" dirty="0" smtClean="0"/>
              <a:t>reprezentować naszą szkołę. Tymi osobami, które spotkał taki</a:t>
            </a:r>
          </a:p>
          <a:p>
            <a:pPr>
              <a:buNone/>
            </a:pPr>
            <a:r>
              <a:rPr lang="pl-PL" sz="2000" dirty="0" smtClean="0"/>
              <a:t>zaszczyt byli:</a:t>
            </a:r>
          </a:p>
          <a:p>
            <a:pPr>
              <a:buNone/>
            </a:pPr>
            <a:endParaRPr lang="pl-PL" sz="2000" dirty="0"/>
          </a:p>
        </p:txBody>
      </p:sp>
      <p:pic>
        <p:nvPicPr>
          <p:cNvPr id="4" name="Obraz 3" descr="DSC06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785926"/>
            <a:ext cx="1727779" cy="283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_2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500306"/>
            <a:ext cx="1928826" cy="236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207638_154341581294751_100001567290947_338513_5466549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2" y="2786058"/>
            <a:ext cx="2167880" cy="280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205147_216783465004327_100000180268637_1032476_320556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4214818"/>
            <a:ext cx="1440160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0" y="4786322"/>
            <a:ext cx="235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Ewelina Sałek</a:t>
            </a:r>
          </a:p>
          <a:p>
            <a:pPr algn="ctr"/>
            <a:r>
              <a:rPr lang="pl-PL" dirty="0" smtClean="0"/>
              <a:t>uczennica kl. I a LO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2928926" y="18573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/>
              <a:t> P. Joanna Wójtowicz </a:t>
            </a:r>
          </a:p>
          <a:p>
            <a:pPr algn="ctr"/>
            <a:r>
              <a:rPr lang="pl-PL" dirty="0" smtClean="0"/>
              <a:t>nauczyciel j. angielskiego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4000496" y="5500702"/>
            <a:ext cx="2385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 </a:t>
            </a:r>
            <a:r>
              <a:rPr lang="pl-PL" b="1" dirty="0" smtClean="0"/>
              <a:t>Patrycja Wrona</a:t>
            </a:r>
          </a:p>
          <a:p>
            <a:pPr algn="ctr"/>
            <a:r>
              <a:rPr lang="pl-PL" dirty="0" smtClean="0"/>
              <a:t>Uczennica kl. I a LO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643702" y="5715016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  </a:t>
            </a:r>
            <a:r>
              <a:rPr lang="pl-PL" b="1" dirty="0" smtClean="0"/>
              <a:t>Mateusz Gaweł</a:t>
            </a:r>
          </a:p>
          <a:p>
            <a:pPr algn="ctr"/>
            <a:r>
              <a:rPr lang="pl-PL" dirty="0" smtClean="0"/>
              <a:t>   uczeń kl. I b T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Podróż (03.04)</a:t>
            </a:r>
            <a:endParaRPr lang="pl-PL" sz="40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Mimo wczesnego wyjazdu do Warszawy każdemu dopisywał</a:t>
            </a:r>
          </a:p>
          <a:p>
            <a:pPr>
              <a:buNone/>
            </a:pPr>
            <a:r>
              <a:rPr lang="pl-PL" sz="2000" dirty="0" smtClean="0"/>
              <a:t>dobry humor. O 5.30 znaleźliśmy się już na polskim lotnisku</a:t>
            </a:r>
          </a:p>
          <a:p>
            <a:pPr>
              <a:buNone/>
            </a:pPr>
            <a:r>
              <a:rPr lang="pl-PL" sz="2000" dirty="0" smtClean="0"/>
              <a:t>szczęśliwi z nadchodzącego wylotu do gorącej Grecji. Po</a:t>
            </a:r>
          </a:p>
          <a:p>
            <a:pPr>
              <a:buNone/>
            </a:pPr>
            <a:r>
              <a:rPr lang="pl-PL" sz="2000" dirty="0" smtClean="0"/>
              <a:t>odprawie oraz kontroli bramkowej wszyscy uśmiechnięci</a:t>
            </a:r>
          </a:p>
          <a:p>
            <a:pPr>
              <a:buNone/>
            </a:pPr>
            <a:r>
              <a:rPr lang="pl-PL" sz="2000" dirty="0" smtClean="0"/>
              <a:t>zajęliśmy swoje miejsca w samolocie i podziwialiśmy piękne</a:t>
            </a:r>
          </a:p>
          <a:p>
            <a:pPr>
              <a:buNone/>
            </a:pPr>
            <a:r>
              <a:rPr lang="pl-PL" sz="2000" dirty="0" smtClean="0"/>
              <a:t>widoki.</a:t>
            </a:r>
          </a:p>
          <a:p>
            <a:pPr>
              <a:buNone/>
            </a:pPr>
            <a:endParaRPr lang="pl-PL" sz="2000" dirty="0"/>
          </a:p>
        </p:txBody>
      </p:sp>
      <p:pic>
        <p:nvPicPr>
          <p:cNvPr id="4" name="Obraz 3" descr="IMG_1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4509120"/>
            <a:ext cx="2939819" cy="2204864"/>
          </a:xfrm>
          <a:prstGeom prst="rect">
            <a:avLst/>
          </a:prstGeom>
        </p:spPr>
      </p:pic>
      <p:pic>
        <p:nvPicPr>
          <p:cNvPr id="5" name="Obraz 4" descr="IMG_17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3500438"/>
            <a:ext cx="3147832" cy="2103236"/>
          </a:xfrm>
          <a:prstGeom prst="rect">
            <a:avLst/>
          </a:prstGeom>
        </p:spPr>
      </p:pic>
      <p:pic>
        <p:nvPicPr>
          <p:cNvPr id="6" name="Obraz 5" descr="IMG_18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4437112"/>
            <a:ext cx="2952328" cy="2214246"/>
          </a:xfrm>
          <a:prstGeom prst="rect">
            <a:avLst/>
          </a:prstGeom>
        </p:spPr>
      </p:pic>
      <p:pic>
        <p:nvPicPr>
          <p:cNvPr id="7" name="Obraz 6" descr="IMG_18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71876"/>
            <a:ext cx="2000264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18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452" y="1928802"/>
            <a:ext cx="3517202" cy="4761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_18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928802"/>
            <a:ext cx="3756004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Pierwsza podróż samolotem była krótka i wylądowaliśmy </a:t>
            </a:r>
            <a:r>
              <a:rPr lang="pl-PL" sz="2000" dirty="0" smtClean="0"/>
              <a:t>na</a:t>
            </a:r>
          </a:p>
          <a:p>
            <a:pPr>
              <a:buNone/>
            </a:pPr>
            <a:r>
              <a:rPr lang="pl-PL" sz="2000" dirty="0" smtClean="0"/>
              <a:t>lotnisku </a:t>
            </a:r>
            <a:r>
              <a:rPr lang="pl-PL" sz="2000" dirty="0" smtClean="0"/>
              <a:t>w Budapeszcie, gdzie czekaliśmy na lot do Aten. Ale  </a:t>
            </a:r>
            <a:r>
              <a:rPr lang="pl-PL" sz="2000" dirty="0" smtClean="0"/>
              <a:t>nie</a:t>
            </a:r>
          </a:p>
          <a:p>
            <a:pPr>
              <a:buNone/>
            </a:pPr>
            <a:r>
              <a:rPr lang="pl-PL" sz="2000" dirty="0" smtClean="0"/>
              <a:t>próżnowaliśmy</a:t>
            </a:r>
            <a:r>
              <a:rPr lang="pl-PL" sz="2000" dirty="0" smtClean="0"/>
              <a:t>, gdyż wybraliśmy się na spacer po </a:t>
            </a:r>
            <a:r>
              <a:rPr lang="pl-PL" sz="2000" dirty="0" smtClean="0"/>
              <a:t>lotniskowych</a:t>
            </a:r>
          </a:p>
          <a:p>
            <a:pPr>
              <a:buNone/>
            </a:pPr>
            <a:r>
              <a:rPr lang="pl-PL" sz="2000" dirty="0" smtClean="0"/>
              <a:t>sklepach </a:t>
            </a:r>
            <a:r>
              <a:rPr lang="pl-PL" sz="2000" dirty="0" smtClean="0">
                <a:sym typeface="Wingdings" pitchFamily="2" charset="2"/>
              </a:rPr>
              <a:t></a:t>
            </a:r>
            <a:endParaRPr lang="pl-PL" sz="2000" dirty="0" smtClean="0"/>
          </a:p>
          <a:p>
            <a:pPr>
              <a:buNone/>
            </a:pP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Po dwugodzinnej podróży do Aten szczęśliwie wylądowaliśmy,</a:t>
            </a:r>
          </a:p>
          <a:p>
            <a:pPr>
              <a:buNone/>
            </a:pPr>
            <a:r>
              <a:rPr lang="pl-PL" sz="2000" dirty="0" smtClean="0"/>
              <a:t>gdzie czekaliśmy na przybycie P. Thomasa, greckiego</a:t>
            </a:r>
          </a:p>
          <a:p>
            <a:pPr>
              <a:buNone/>
            </a:pPr>
            <a:r>
              <a:rPr lang="pl-PL" sz="2000" dirty="0" smtClean="0"/>
              <a:t>nauczyciela odpowiedzialnego za projekt Comenius oraz</a:t>
            </a:r>
          </a:p>
          <a:p>
            <a:pPr>
              <a:buNone/>
            </a:pPr>
            <a:r>
              <a:rPr lang="pl-PL" sz="2000" dirty="0" smtClean="0"/>
              <a:t>hiszpańskiej grupy, z którą mieliśmy udać się do Muzeum</a:t>
            </a:r>
          </a:p>
          <a:p>
            <a:pPr>
              <a:buNone/>
            </a:pPr>
            <a:r>
              <a:rPr lang="pl-PL" sz="2000" dirty="0" smtClean="0"/>
              <a:t>Akropolu. </a:t>
            </a:r>
          </a:p>
          <a:p>
            <a:pPr>
              <a:buNone/>
            </a:pPr>
            <a:endParaRPr lang="pl-PL" sz="2000" dirty="0"/>
          </a:p>
        </p:txBody>
      </p:sp>
      <p:pic>
        <p:nvPicPr>
          <p:cNvPr id="5" name="Obraz 4" descr="IMG_18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1928802"/>
            <a:ext cx="2928958" cy="219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O:\Grecja\Ja\100_0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428868"/>
            <a:ext cx="4572032" cy="3428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O:\Grecja\Ja\100_0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286256"/>
            <a:ext cx="2919105" cy="2189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04.04.2011</a:t>
            </a:r>
            <a:b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Prezentacja masek oraz tradycji karnawałowych.</a:t>
            </a:r>
            <a:endParaRPr lang="pl-PL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Picture 34" descr="SAM_1215"/>
          <p:cNvPicPr>
            <a:picLocks noChangeAspect="1" noChangeArrowheads="1"/>
          </p:cNvPicPr>
          <p:nvPr/>
        </p:nvPicPr>
        <p:blipFill>
          <a:blip r:embed="rId2" cstate="print"/>
          <a:srcRect b="23581"/>
          <a:stretch>
            <a:fillRect/>
          </a:stretch>
        </p:blipFill>
        <p:spPr bwMode="auto">
          <a:xfrm>
            <a:off x="214282" y="3929066"/>
            <a:ext cx="4659348" cy="2670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5" descr="SAM_1219"/>
          <p:cNvPicPr>
            <a:picLocks noChangeAspect="1" noChangeArrowheads="1"/>
          </p:cNvPicPr>
          <p:nvPr/>
        </p:nvPicPr>
        <p:blipFill>
          <a:blip r:embed="rId3" cstate="print"/>
          <a:srcRect l="10838" t="6387"/>
          <a:stretch>
            <a:fillRect/>
          </a:stretch>
        </p:blipFill>
        <p:spPr bwMode="auto">
          <a:xfrm>
            <a:off x="3857620" y="1857364"/>
            <a:ext cx="5108575" cy="409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AM_1216"/>
          <p:cNvPicPr>
            <a:picLocks noChangeAspect="1" noChangeArrowheads="1"/>
          </p:cNvPicPr>
          <p:nvPr/>
        </p:nvPicPr>
        <p:blipFill>
          <a:blip r:embed="rId2" cstate="print"/>
          <a:srcRect l="10709" t="7945" r="9528" b="12671"/>
          <a:stretch>
            <a:fillRect/>
          </a:stretch>
        </p:blipFill>
        <p:spPr bwMode="auto">
          <a:xfrm>
            <a:off x="214282" y="214290"/>
            <a:ext cx="4824412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SAM_1217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11790" t="13474" r="23607" b="1123"/>
          <a:stretch>
            <a:fillRect/>
          </a:stretch>
        </p:blipFill>
        <p:spPr bwMode="auto">
          <a:xfrm>
            <a:off x="5286380" y="214290"/>
            <a:ext cx="3530241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SAM_1218"/>
          <p:cNvPicPr>
            <a:picLocks noChangeAspect="1" noChangeArrowheads="1"/>
          </p:cNvPicPr>
          <p:nvPr/>
        </p:nvPicPr>
        <p:blipFill>
          <a:blip r:embed="rId4" cstate="print"/>
          <a:srcRect t="48158"/>
          <a:stretch>
            <a:fillRect/>
          </a:stretch>
        </p:blipFill>
        <p:spPr bwMode="auto">
          <a:xfrm>
            <a:off x="285720" y="4214818"/>
            <a:ext cx="5976938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2500298" y="620294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CYPRUS</a:t>
            </a:r>
            <a:endParaRPr lang="pl-PL" b="1" dirty="0"/>
          </a:p>
        </p:txBody>
      </p:sp>
      <p:pic>
        <p:nvPicPr>
          <p:cNvPr id="4098" name="Picture 2" descr="O:\Grecja\Ja\100_02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623" y="3357586"/>
            <a:ext cx="2571533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Pokaz prezentacji tradycji</a:t>
            </a:r>
            <a:r>
              <a:rPr lang="pl-PL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pl-P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karnawałowych</a:t>
            </a:r>
            <a:endParaRPr lang="pl-PL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Picture 4" descr="SAM_12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357298"/>
            <a:ext cx="7127875" cy="534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174</TotalTime>
  <Words>329</Words>
  <Application>Microsoft Office PowerPoint</Application>
  <PresentationFormat>Pokaz na ekranie (4:3)</PresentationFormat>
  <Paragraphs>58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Energetyczny</vt:lpstr>
      <vt:lpstr>Slajd 1</vt:lpstr>
      <vt:lpstr>Slajd 2</vt:lpstr>
      <vt:lpstr>Slajd 3</vt:lpstr>
      <vt:lpstr>Podróż (03.04)</vt:lpstr>
      <vt:lpstr>Slajd 5</vt:lpstr>
      <vt:lpstr>Slajd 6</vt:lpstr>
      <vt:lpstr>04.04.2011 Prezentacja masek oraz tradycji karnawałowych.</vt:lpstr>
      <vt:lpstr>Slajd 8</vt:lpstr>
      <vt:lpstr>Pokaz prezentacji tradycji karnawałowych</vt:lpstr>
      <vt:lpstr>Slajd 10</vt:lpstr>
      <vt:lpstr>Przerwa na lunch międzynarodowy</vt:lpstr>
      <vt:lpstr>A oto greckie potrawy… Sałatka grecka, zapiekany ser, jagnięcina …</vt:lpstr>
      <vt:lpstr>05.05 Środa</vt:lpstr>
      <vt:lpstr>Eurowizja 2011, czyli prezentacja piosenki </vt:lpstr>
      <vt:lpstr>06.04 Środa Całodniowa wycieczka na Olimp</vt:lpstr>
      <vt:lpstr>Bieg na 192 m…</vt:lpstr>
      <vt:lpstr>No i przerwa po nim… </vt:lpstr>
      <vt:lpstr>07.04 Czwartek</vt:lpstr>
      <vt:lpstr>Slajd 19</vt:lpstr>
      <vt:lpstr>Slajd 20</vt:lpstr>
      <vt:lpstr>Slajd 21</vt:lpstr>
      <vt:lpstr>Slajd 22</vt:lpstr>
      <vt:lpstr>Slajd 23</vt:lpstr>
      <vt:lpstr>Slajd 24</vt:lpstr>
    </vt:vector>
  </TitlesOfParts>
  <Company>trans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ppp</dc:creator>
  <cp:lastModifiedBy>PC</cp:lastModifiedBy>
  <cp:revision>26</cp:revision>
  <dcterms:created xsi:type="dcterms:W3CDTF">2011-04-08T19:30:06Z</dcterms:created>
  <dcterms:modified xsi:type="dcterms:W3CDTF">2011-05-02T09:03:38Z</dcterms:modified>
</cp:coreProperties>
</file>