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03" autoAdjust="0"/>
  </p:normalViewPr>
  <p:slideViewPr>
    <p:cSldViewPr>
      <p:cViewPr varScale="1">
        <p:scale>
          <a:sx n="86" d="100"/>
          <a:sy n="8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A4A9-2121-460D-A281-35E1BADC883D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C11F6-1C65-468F-BC0F-28C9282F851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11F6-1C65-468F-BC0F-28C9282F851B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C5416-2849-4D2D-81DC-A5C304C20912}" type="datetimeFigureOut">
              <a:rPr lang="pl-PL" smtClean="0"/>
              <a:t>2012-06-29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E631-6A14-4C5B-80FD-0C07AB2DA20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315356" cy="2441583"/>
          </a:xfrm>
        </p:spPr>
        <p:txBody>
          <a:bodyPr>
            <a:normAutofit/>
          </a:bodyPr>
          <a:lstStyle/>
          <a:p>
            <a:r>
              <a:rPr lang="pl-PL" sz="7200" dirty="0" smtClean="0"/>
              <a:t>Bułgaria</a:t>
            </a:r>
            <a:br>
              <a:rPr lang="pl-PL" sz="7200" dirty="0" smtClean="0"/>
            </a:br>
            <a:r>
              <a:rPr lang="pl-PL" sz="7200" dirty="0" smtClean="0"/>
              <a:t>2011</a:t>
            </a:r>
            <a:endParaRPr lang="pl-PL" sz="7200" dirty="0"/>
          </a:p>
        </p:txBody>
      </p:sp>
      <p:pic>
        <p:nvPicPr>
          <p:cNvPr id="12290" name="Picture 2" descr="D:\Sylwia\2011\COMENIUS\IMG_0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5048253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Sylwia\2011\COMENIUS\P50216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9221" name="Picture 5" descr="D:\Sylwia\2011\COMENIUS\IMG_04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4" y="214290"/>
            <a:ext cx="4095746" cy="3071810"/>
          </a:xfrm>
          <a:prstGeom prst="rect">
            <a:avLst/>
          </a:prstGeom>
          <a:noFill/>
        </p:spPr>
      </p:pic>
      <p:pic>
        <p:nvPicPr>
          <p:cNvPr id="9222" name="Picture 6" descr="D:\Sylwia\2011\COMENIUS\IMG_04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49" y="3571876"/>
            <a:ext cx="4133851" cy="310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Sylwia\2011\COMENIUS\bULGARIA 2011\P1010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28728" y="2071678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 smtClean="0"/>
              <a:t>Koniec</a:t>
            </a:r>
            <a:endParaRPr lang="pl-PL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ylwia\2011\COMENIUS\do prezentacji\_5026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72112" cy="4103688"/>
          </a:xfrm>
          <a:prstGeom prst="rect">
            <a:avLst/>
          </a:prstGeom>
          <a:noFill/>
        </p:spPr>
      </p:pic>
      <p:pic>
        <p:nvPicPr>
          <p:cNvPr id="1028" name="Picture 4" descr="D:\Sylwia\2011\COMENIUS\do prezentacji\P503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571744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Sylwia\2011\COMENIUS\do prezentacji\IMG_3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1024" y="0"/>
            <a:ext cx="5142977" cy="6858000"/>
          </a:xfrm>
          <a:prstGeom prst="rect">
            <a:avLst/>
          </a:prstGeom>
          <a:noFill/>
        </p:spPr>
      </p:pic>
      <p:pic>
        <p:nvPicPr>
          <p:cNvPr id="2053" name="Picture 5" descr="D:\Sylwia\2011\COMENIUS\do prezentacji\IMG_0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ylwia\2011\COMENIUS\do prezentacji\DSC01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52880" cy="4464660"/>
          </a:xfrm>
          <a:prstGeom prst="rect">
            <a:avLst/>
          </a:prstGeom>
          <a:noFill/>
        </p:spPr>
      </p:pic>
      <p:pic>
        <p:nvPicPr>
          <p:cNvPr id="4099" name="Picture 3" descr="D:\Sylwia\2011\COMENIUS\do prezentacji\DSC01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93215"/>
            <a:ext cx="5286380" cy="3964785"/>
          </a:xfrm>
          <a:prstGeom prst="rect">
            <a:avLst/>
          </a:prstGeom>
          <a:noFill/>
        </p:spPr>
      </p:pic>
      <p:pic>
        <p:nvPicPr>
          <p:cNvPr id="4100" name="Picture 4" descr="D:\Sylwia\2011\COMENIUS\do prezentacji\P10101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1" cy="6843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Sylwia\2011\COMENIUS\do prezentacji\P1010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916778" cy="4429131"/>
          </a:xfrm>
          <a:prstGeom prst="rect">
            <a:avLst/>
          </a:prstGeom>
          <a:noFill/>
        </p:spPr>
      </p:pic>
      <p:pic>
        <p:nvPicPr>
          <p:cNvPr id="3076" name="Picture 4" descr="D:\Sylwia\2011\COMENIUS\do prezentacji\P1010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3409" y="2786059"/>
            <a:ext cx="5440591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Sylwia\2011\COMENIUS\do prezentacji\IMG_3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572178"/>
            <a:ext cx="5715008" cy="4285821"/>
          </a:xfrm>
          <a:prstGeom prst="rect">
            <a:avLst/>
          </a:prstGeom>
          <a:noFill/>
        </p:spPr>
      </p:pic>
      <p:pic>
        <p:nvPicPr>
          <p:cNvPr id="6" name="Picture 2" descr="D:\Sylwia\2011\COMENIUS\do prezentacji\IMG_0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32" cy="4179099"/>
          </a:xfrm>
          <a:prstGeom prst="rect">
            <a:avLst/>
          </a:prstGeom>
          <a:noFill/>
        </p:spPr>
      </p:pic>
      <p:pic>
        <p:nvPicPr>
          <p:cNvPr id="5124" name="Picture 4" descr="D:\Sylwia\2011\COMENIUS\do prezentacji\P50215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ylwia\2011\COMENIUS\ath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6147" name="Picture 3" descr="D:\Sylwia\2011\COMENIUS\przerobione\IMG_0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ylwia\2011\COMENIUS\przerobione\IMG_0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3589741" cy="4786322"/>
          </a:xfrm>
          <a:prstGeom prst="rect">
            <a:avLst/>
          </a:prstGeom>
          <a:noFill/>
        </p:spPr>
      </p:pic>
      <p:pic>
        <p:nvPicPr>
          <p:cNvPr id="7172" name="Picture 4" descr="D:\Sylwia\2011\COMENIUS\P5030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9" y="-1"/>
            <a:ext cx="5572132" cy="4179099"/>
          </a:xfrm>
          <a:prstGeom prst="rect">
            <a:avLst/>
          </a:prstGeom>
          <a:noFill/>
        </p:spPr>
      </p:pic>
      <p:pic>
        <p:nvPicPr>
          <p:cNvPr id="7173" name="Picture 5" descr="D:\Sylwia\2011\COMENIUS\P5030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2928" y="0"/>
            <a:ext cx="5571072" cy="4178305"/>
          </a:xfrm>
          <a:prstGeom prst="rect">
            <a:avLst/>
          </a:prstGeom>
          <a:noFill/>
        </p:spPr>
      </p:pic>
      <p:pic>
        <p:nvPicPr>
          <p:cNvPr id="7174" name="Picture 6" descr="D:\Sylwia\2011\COMENIUS\P50300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7747" y="0"/>
            <a:ext cx="5556253" cy="4167190"/>
          </a:xfrm>
          <a:prstGeom prst="rect">
            <a:avLst/>
          </a:prstGeom>
          <a:noFill/>
        </p:spPr>
      </p:pic>
      <p:pic>
        <p:nvPicPr>
          <p:cNvPr id="7175" name="Picture 7" descr="D:\Sylwia\2011\COMENIUS\IMG_04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Sylwia\2011\COMENIUS\P50216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489" y="2449117"/>
            <a:ext cx="5878511" cy="4408883"/>
          </a:xfrm>
          <a:prstGeom prst="rect">
            <a:avLst/>
          </a:prstGeom>
          <a:noFill/>
        </p:spPr>
      </p:pic>
      <p:pic>
        <p:nvPicPr>
          <p:cNvPr id="7" name="Picture 2" descr="D:\Sylwia\2011\COMENIUS\IMG_04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</Words>
  <Application>Microsoft Office PowerPoint</Application>
  <PresentationFormat>Pokaz na ekranie (4:3)</PresentationFormat>
  <Paragraphs>3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Bułgaria 2011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Bułgaria</dc:title>
  <dc:creator>HP</dc:creator>
  <cp:lastModifiedBy>HP</cp:lastModifiedBy>
  <cp:revision>5</cp:revision>
  <dcterms:created xsi:type="dcterms:W3CDTF">2012-06-28T22:53:48Z</dcterms:created>
  <dcterms:modified xsi:type="dcterms:W3CDTF">2012-06-28T23:39:20Z</dcterms:modified>
</cp:coreProperties>
</file>