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58" r:id="rId5"/>
    <p:sldId id="268" r:id="rId6"/>
    <p:sldId id="259" r:id="rId7"/>
    <p:sldId id="260" r:id="rId8"/>
    <p:sldId id="269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BE6F-25D9-494A-BF4A-76A871CE6C7B}" type="datetimeFigureOut">
              <a:rPr lang="pl-PL" smtClean="0"/>
              <a:pPr/>
              <a:t>2011-11-29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E117670-B58D-48D5-A778-0AD766514B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BE6F-25D9-494A-BF4A-76A871CE6C7B}" type="datetimeFigureOut">
              <a:rPr lang="pl-PL" smtClean="0"/>
              <a:pPr/>
              <a:t>2011-11-29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7670-B58D-48D5-A778-0AD766514B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BE6F-25D9-494A-BF4A-76A871CE6C7B}" type="datetimeFigureOut">
              <a:rPr lang="pl-PL" smtClean="0"/>
              <a:pPr/>
              <a:t>2011-11-29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7670-B58D-48D5-A778-0AD766514B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BE6F-25D9-494A-BF4A-76A871CE6C7B}" type="datetimeFigureOut">
              <a:rPr lang="pl-PL" smtClean="0"/>
              <a:pPr/>
              <a:t>2011-11-29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7670-B58D-48D5-A778-0AD766514B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BE6F-25D9-494A-BF4A-76A871CE6C7B}" type="datetimeFigureOut">
              <a:rPr lang="pl-PL" smtClean="0"/>
              <a:pPr/>
              <a:t>2011-11-29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E117670-B58D-48D5-A778-0AD766514B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BE6F-25D9-494A-BF4A-76A871CE6C7B}" type="datetimeFigureOut">
              <a:rPr lang="pl-PL" smtClean="0"/>
              <a:pPr/>
              <a:t>2011-11-29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7670-B58D-48D5-A778-0AD766514B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BE6F-25D9-494A-BF4A-76A871CE6C7B}" type="datetimeFigureOut">
              <a:rPr lang="pl-PL" smtClean="0"/>
              <a:pPr/>
              <a:t>2011-11-29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7670-B58D-48D5-A778-0AD766514B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BE6F-25D9-494A-BF4A-76A871CE6C7B}" type="datetimeFigureOut">
              <a:rPr lang="pl-PL" smtClean="0"/>
              <a:pPr/>
              <a:t>2011-11-29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7670-B58D-48D5-A778-0AD766514B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BE6F-25D9-494A-BF4A-76A871CE6C7B}" type="datetimeFigureOut">
              <a:rPr lang="pl-PL" smtClean="0"/>
              <a:pPr/>
              <a:t>2011-11-29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7670-B58D-48D5-A778-0AD766514BD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BE6F-25D9-494A-BF4A-76A871CE6C7B}" type="datetimeFigureOut">
              <a:rPr lang="pl-PL" smtClean="0"/>
              <a:pPr/>
              <a:t>2011-11-29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17670-B58D-48D5-A778-0AD766514B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DBE6F-25D9-494A-BF4A-76A871CE6C7B}" type="datetimeFigureOut">
              <a:rPr lang="pl-PL" smtClean="0"/>
              <a:pPr/>
              <a:t>2011-11-29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E117670-B58D-48D5-A778-0AD766514BD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A5DBE6F-25D9-494A-BF4A-76A871CE6C7B}" type="datetimeFigureOut">
              <a:rPr lang="pl-PL" smtClean="0"/>
              <a:pPr/>
              <a:t>2011-11-29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E117670-B58D-48D5-A778-0AD766514BD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23-28.11.2011r.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Comenius Belgia</a:t>
            </a:r>
            <a:endParaRPr lang="pl-PL" dirty="0"/>
          </a:p>
        </p:txBody>
      </p:sp>
    </p:spTree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fotki do prezentacji\P10100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7311" y="0"/>
            <a:ext cx="5196689" cy="3888432"/>
          </a:xfrm>
          <a:prstGeom prst="rect">
            <a:avLst/>
          </a:prstGeom>
          <a:noFill/>
        </p:spPr>
      </p:pic>
      <p:pic>
        <p:nvPicPr>
          <p:cNvPr id="6147" name="Picture 3" descr="K:\fotki do prezentacji\SAM_14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3456383" cy="2592288"/>
          </a:xfrm>
          <a:prstGeom prst="rect">
            <a:avLst/>
          </a:prstGeom>
          <a:noFill/>
        </p:spPr>
      </p:pic>
      <p:pic>
        <p:nvPicPr>
          <p:cNvPr id="6148" name="Picture 4" descr="K:\fotki do prezentacji\SAM_14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4664"/>
            <a:ext cx="3515883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V dzień. Przejazd pod szkołę i wycieczka do Brukseli. Zwiedzanie </a:t>
            </a:r>
            <a:r>
              <a:rPr lang="pl-PL" dirty="0" err="1" smtClean="0"/>
              <a:t>Parlamentarium</a:t>
            </a:r>
            <a:r>
              <a:rPr lang="pl-PL" dirty="0" smtClean="0"/>
              <a:t> a następnie Parlamentu Europejskiego. Degustacja czekolady w sklepie ze słodyczami. Obiad w mieście. Czas wolny dla uczniów do godziny 15.00. Wizyta w Muzeum Czekolady i powrót do </a:t>
            </a:r>
            <a:r>
              <a:rPr lang="pl-PL" dirty="0" err="1" smtClean="0"/>
              <a:t>Namur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7170" name="Picture 2" descr="K:\fotki do prezentacji\2011-10-27 16.15.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3240360" cy="2430270"/>
          </a:xfrm>
          <a:prstGeom prst="rect">
            <a:avLst/>
          </a:prstGeom>
          <a:noFill/>
        </p:spPr>
      </p:pic>
      <p:pic>
        <p:nvPicPr>
          <p:cNvPr id="1026" name="Picture 2" descr="K:\fotki do prezentacji\SAM_1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88640"/>
            <a:ext cx="3960440" cy="297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:\fotki do prezentacji\SAM_14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548680"/>
            <a:ext cx="3294366" cy="4392488"/>
          </a:xfrm>
          <a:prstGeom prst="rect">
            <a:avLst/>
          </a:prstGeom>
          <a:noFill/>
        </p:spPr>
      </p:pic>
      <p:pic>
        <p:nvPicPr>
          <p:cNvPr id="2051" name="Picture 3" descr="K:\fotki do prezentacji\SAM_14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2952328" cy="3936438"/>
          </a:xfrm>
          <a:prstGeom prst="rect">
            <a:avLst/>
          </a:prstGeom>
          <a:noFill/>
        </p:spPr>
      </p:pic>
      <p:pic>
        <p:nvPicPr>
          <p:cNvPr id="2052" name="Picture 4" descr="K:\fotki do prezentacji\SAM_15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437112"/>
            <a:ext cx="2692251" cy="2019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fotki do prezentacji\P1010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3628269" cy="4848995"/>
          </a:xfrm>
          <a:prstGeom prst="rect">
            <a:avLst/>
          </a:prstGeom>
          <a:noFill/>
        </p:spPr>
      </p:pic>
      <p:pic>
        <p:nvPicPr>
          <p:cNvPr id="3075" name="Picture 3" descr="K:\fotki do prezentacji\P1010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2656"/>
            <a:ext cx="4464496" cy="3340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1403648" y="188640"/>
            <a:ext cx="6400800" cy="1600200"/>
          </a:xfrm>
        </p:spPr>
        <p:txBody>
          <a:bodyPr/>
          <a:lstStyle/>
          <a:p>
            <a:r>
              <a:rPr lang="pl-PL" dirty="0" smtClean="0"/>
              <a:t>VI dzień. Powrót do Polski.</a:t>
            </a:r>
          </a:p>
          <a:p>
            <a:endParaRPr lang="pl-PL" dirty="0"/>
          </a:p>
        </p:txBody>
      </p:sp>
      <p:pic>
        <p:nvPicPr>
          <p:cNvPr id="4098" name="Picture 2" descr="K:\fotki do prezentacji\SAM_1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844824"/>
            <a:ext cx="5503033" cy="3668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971600" y="0"/>
            <a:ext cx="6400800" cy="1600200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/>
              <a:t>I dzień. O 6.30 wyjazd z Tarnobrzega do Krakowa a stamtąd samolotem do Brukseli. Na lotnisku w Belgii czekała grupa osób z Comeniusa. Autobusem przejazd pod </a:t>
            </a:r>
            <a:r>
              <a:rPr lang="pl-PL" dirty="0" err="1" smtClean="0"/>
              <a:t>Atomium</a:t>
            </a:r>
            <a:r>
              <a:rPr lang="pl-PL" dirty="0" smtClean="0"/>
              <a:t>, krótka sesja zdjęciowa i przejazd do </a:t>
            </a:r>
            <a:r>
              <a:rPr lang="pl-PL" dirty="0" err="1" smtClean="0"/>
              <a:t>Namur</a:t>
            </a:r>
            <a:r>
              <a:rPr lang="pl-PL" dirty="0" smtClean="0"/>
              <a:t> gdzie czekali rodzice uczniów. </a:t>
            </a:r>
            <a:endParaRPr lang="pl-PL" dirty="0"/>
          </a:p>
        </p:txBody>
      </p:sp>
      <p:pic>
        <p:nvPicPr>
          <p:cNvPr id="1026" name="Picture 2" descr="K:\fotki do prezentacji\SAM_1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844824"/>
            <a:ext cx="4416491" cy="3312368"/>
          </a:xfrm>
          <a:prstGeom prst="rect">
            <a:avLst/>
          </a:prstGeom>
          <a:noFill/>
        </p:spPr>
      </p:pic>
      <p:pic>
        <p:nvPicPr>
          <p:cNvPr id="5122" name="Picture 2" descr="K:\fotki do prezentacji\SAM_12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212976"/>
            <a:ext cx="4824536" cy="32163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fotki do prezentacji\SAM_1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79404" cy="2852936"/>
          </a:xfrm>
          <a:prstGeom prst="rect">
            <a:avLst/>
          </a:prstGeom>
          <a:noFill/>
        </p:spPr>
      </p:pic>
      <p:pic>
        <p:nvPicPr>
          <p:cNvPr id="6147" name="Picture 3" descr="K:\fotki do prezentacji\SAM_12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852935"/>
            <a:ext cx="5436604" cy="362440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1331640" y="4869160"/>
            <a:ext cx="6400800" cy="1600200"/>
          </a:xfrm>
        </p:spPr>
        <p:txBody>
          <a:bodyPr>
            <a:normAutofit fontScale="85000" lnSpcReduction="20000"/>
          </a:bodyPr>
          <a:lstStyle/>
          <a:p>
            <a:r>
              <a:rPr lang="pl-PL" dirty="0" smtClean="0"/>
              <a:t>II dzień. Przejście korytarzami szkoły. Odśpiewanie hymnu Comeniusa a następnie przedstawienie prezentacji historycznych.</a:t>
            </a:r>
          </a:p>
          <a:p>
            <a:r>
              <a:rPr lang="pl-PL" dirty="0" smtClean="0"/>
              <a:t>Zwiedzanie Cytadeli oraz spotkanie z włodarzami miasta </a:t>
            </a:r>
            <a:r>
              <a:rPr lang="pl-PL" dirty="0" err="1" smtClean="0"/>
              <a:t>Namur</a:t>
            </a:r>
            <a:r>
              <a:rPr lang="pl-PL" dirty="0" smtClean="0"/>
              <a:t>. </a:t>
            </a:r>
          </a:p>
          <a:p>
            <a:endParaRPr lang="pl-PL" dirty="0"/>
          </a:p>
        </p:txBody>
      </p:sp>
      <p:pic>
        <p:nvPicPr>
          <p:cNvPr id="2050" name="Picture 2" descr="K:\fotki do prezentacji\P1010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3664621" cy="2742059"/>
          </a:xfrm>
          <a:prstGeom prst="rect">
            <a:avLst/>
          </a:prstGeom>
          <a:noFill/>
        </p:spPr>
      </p:pic>
      <p:pic>
        <p:nvPicPr>
          <p:cNvPr id="2051" name="Picture 3" descr="K:\fotki do prezentacji\P1010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484784"/>
            <a:ext cx="4156239" cy="31099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:\fotki do prezentacji\SAM_1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5724636" cy="3816424"/>
          </a:xfrm>
          <a:prstGeom prst="rect">
            <a:avLst/>
          </a:prstGeom>
          <a:noFill/>
        </p:spPr>
      </p:pic>
      <p:pic>
        <p:nvPicPr>
          <p:cNvPr id="7171" name="Picture 3" descr="K:\fotki do prezentacji\SAM_13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39"/>
            <a:ext cx="4392488" cy="2928325"/>
          </a:xfrm>
          <a:prstGeom prst="rect">
            <a:avLst/>
          </a:prstGeom>
          <a:noFill/>
        </p:spPr>
      </p:pic>
      <p:pic>
        <p:nvPicPr>
          <p:cNvPr id="7172" name="Picture 4" descr="K:\fotki do prezentacji\SAM_13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933056"/>
            <a:ext cx="3780420" cy="2520280"/>
          </a:xfrm>
          <a:prstGeom prst="rect">
            <a:avLst/>
          </a:prstGeom>
          <a:noFill/>
        </p:spPr>
      </p:pic>
      <p:pic>
        <p:nvPicPr>
          <p:cNvPr id="7173" name="Picture 5" descr="K:\fotki do prezentacji\SAM_13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32656"/>
            <a:ext cx="3888432" cy="25922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fotki do prezentacji\DSC01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668011" cy="3501008"/>
          </a:xfrm>
          <a:prstGeom prst="rect">
            <a:avLst/>
          </a:prstGeom>
          <a:noFill/>
        </p:spPr>
      </p:pic>
      <p:pic>
        <p:nvPicPr>
          <p:cNvPr id="3075" name="Picture 3" descr="K:\fotki do prezentacji\SAM_1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620688"/>
            <a:ext cx="4032448" cy="6048672"/>
          </a:xfrm>
          <a:prstGeom prst="rect">
            <a:avLst/>
          </a:prstGeom>
          <a:noFill/>
        </p:spPr>
      </p:pic>
      <p:pic>
        <p:nvPicPr>
          <p:cNvPr id="3076" name="Picture 4" descr="K:\fotki do prezentacji\Zdjęcie00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17032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2743200" y="5013176"/>
            <a:ext cx="6400800" cy="1600200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III dzień.</a:t>
            </a:r>
          </a:p>
          <a:p>
            <a:r>
              <a:rPr lang="pl-PL" dirty="0" smtClean="0"/>
              <a:t>Przejazd pociągiem do </a:t>
            </a:r>
            <a:r>
              <a:rPr lang="pl-PL" dirty="0" err="1" smtClean="0"/>
              <a:t>Brugge</a:t>
            </a:r>
            <a:r>
              <a:rPr lang="pl-PL" dirty="0" smtClean="0"/>
              <a:t> (średniowieczne </a:t>
            </a:r>
            <a:r>
              <a:rPr lang="pl-PL" dirty="0" err="1" smtClean="0"/>
              <a:t>miato</a:t>
            </a:r>
            <a:r>
              <a:rPr lang="pl-PL" dirty="0" smtClean="0"/>
              <a:t> na północy Belgii. Zwiedzanie miasta (szpital, kościół i stołówka). </a:t>
            </a:r>
          </a:p>
          <a:p>
            <a:endParaRPr lang="pl-PL" dirty="0"/>
          </a:p>
        </p:txBody>
      </p:sp>
      <p:pic>
        <p:nvPicPr>
          <p:cNvPr id="4098" name="Picture 2" descr="K:\fotki do prezentacji\DSC04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60648"/>
            <a:ext cx="5280587" cy="3960440"/>
          </a:xfrm>
          <a:prstGeom prst="rect">
            <a:avLst/>
          </a:prstGeom>
          <a:noFill/>
        </p:spPr>
      </p:pic>
      <p:pic>
        <p:nvPicPr>
          <p:cNvPr id="4099" name="Picture 3" descr="K:\fotki do prezentacji\DSCN0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2884541" cy="2163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:\fotki do prezentacji\SAM_1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604901" cy="6408712"/>
          </a:xfrm>
          <a:prstGeom prst="rect">
            <a:avLst/>
          </a:prstGeom>
          <a:noFill/>
        </p:spPr>
      </p:pic>
      <p:pic>
        <p:nvPicPr>
          <p:cNvPr id="8195" name="Picture 3" descr="K:\fotki do prezentacji\SAM_13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88640"/>
            <a:ext cx="4736526" cy="2664296"/>
          </a:xfrm>
          <a:prstGeom prst="rect">
            <a:avLst/>
          </a:prstGeom>
          <a:noFill/>
        </p:spPr>
      </p:pic>
      <p:pic>
        <p:nvPicPr>
          <p:cNvPr id="8196" name="Picture 4" descr="K:\fotki do prezentacji\SAM_13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924944"/>
            <a:ext cx="4864541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>
          <a:xfrm>
            <a:off x="755576" y="0"/>
            <a:ext cx="6400800" cy="1600200"/>
          </a:xfrm>
        </p:spPr>
        <p:txBody>
          <a:bodyPr>
            <a:normAutofit fontScale="77500" lnSpcReduction="20000"/>
          </a:bodyPr>
          <a:lstStyle/>
          <a:p>
            <a:r>
              <a:rPr lang="pl-PL" dirty="0" smtClean="0"/>
              <a:t>IV dzień. 9.00 Przyjazd do szkoły i przedstawienie prezentacji dotyczących gotowania potraw tradycyjnych. Następnie uczestnictwo uczniów w zawodach sportowych. Poczęstunek dla uczniów i nauczycieli. Potem przystrajanie stołów i korytarza. Gotowanie tradycyjnych potraw, oczekiwanie na rodziców, wspólne jedzenie.</a:t>
            </a:r>
            <a:endParaRPr lang="pl-PL" dirty="0"/>
          </a:p>
        </p:txBody>
      </p:sp>
      <p:pic>
        <p:nvPicPr>
          <p:cNvPr id="5122" name="Picture 2" descr="K:\fotki do prezentacji\DSCN09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2996233" cy="2247055"/>
          </a:xfrm>
          <a:prstGeom prst="rect">
            <a:avLst/>
          </a:prstGeom>
          <a:noFill/>
        </p:spPr>
      </p:pic>
      <p:pic>
        <p:nvPicPr>
          <p:cNvPr id="5123" name="Picture 3" descr="K:\fotki do prezentacji\P10100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276872"/>
            <a:ext cx="5389160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60</TotalTime>
  <Words>193</Words>
  <Application>Microsoft Office PowerPoint</Application>
  <PresentationFormat>Pokaz na ekranie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Kapitał</vt:lpstr>
      <vt:lpstr>Comenius Belgia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Company>Robuta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Comenius Belgia</dc:title>
  <dc:creator>Robuta</dc:creator>
  <cp:lastModifiedBy>Robuta</cp:lastModifiedBy>
  <cp:revision>7</cp:revision>
  <dcterms:created xsi:type="dcterms:W3CDTF">2011-11-27T19:57:10Z</dcterms:created>
  <dcterms:modified xsi:type="dcterms:W3CDTF">2011-11-29T19:56:10Z</dcterms:modified>
</cp:coreProperties>
</file>