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63" r:id="rId10"/>
    <p:sldId id="273" r:id="rId11"/>
    <p:sldId id="274" r:id="rId12"/>
    <p:sldId id="275" r:id="rId13"/>
    <p:sldId id="276" r:id="rId14"/>
    <p:sldId id="264" r:id="rId15"/>
    <p:sldId id="277" r:id="rId16"/>
    <p:sldId id="290" r:id="rId17"/>
    <p:sldId id="279" r:id="rId18"/>
    <p:sldId id="280" r:id="rId19"/>
    <p:sldId id="281" r:id="rId20"/>
    <p:sldId id="282" r:id="rId21"/>
    <p:sldId id="286" r:id="rId22"/>
    <p:sldId id="283" r:id="rId23"/>
    <p:sldId id="284" r:id="rId24"/>
    <p:sldId id="285" r:id="rId25"/>
    <p:sldId id="266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8889" autoAdjust="0"/>
  </p:normalViewPr>
  <p:slideViewPr>
    <p:cSldViewPr>
      <p:cViewPr>
        <p:scale>
          <a:sx n="68" d="100"/>
          <a:sy n="68" d="100"/>
        </p:scale>
        <p:origin x="-5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36DCB-74F9-4CD6-98C6-128B7F875C16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010E0-B88B-44C6-B8F7-C914D8B1674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97FF8-FED3-4C17-A70F-0C2E749111C8}" type="datetimeFigureOut">
              <a:rPr lang="pl-PL" smtClean="0"/>
              <a:pPr/>
              <a:t>2011-03-09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CE35-8D1B-4D8F-9623-129ED779E52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Paulina\Desktop\Austria\p.%20Sobowiec\MVI_6431.AVI" TargetMode="Externa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Paulina\Desktop\Austria\filmiki\SANY0042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285728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COME as you 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pl-P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 (with) the others in Europe</a:t>
            </a:r>
            <a:endParaRPr lang="pl-PL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F:\logo_gr_0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14554"/>
            <a:ext cx="5250692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-214346" y="5929330"/>
            <a:ext cx="96440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Innsbruck 06.02 – 11.02.2011 r.</a:t>
            </a:r>
            <a:endParaRPr lang="pl-PL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- 12:30 – przegląd rozpoczynają gospodarze spotkania 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Paulina\Desktop\Austria\p. Sobowiec\IMG_6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8096307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ulina\Desktop\Austria\p. Sobowiec\IMG_6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Paulina\Desktop\Austria\p. Sobowiec\IMG_6426.JPG"/>
          <p:cNvPicPr>
            <a:picLocks noChangeAspect="1" noChangeArrowheads="1"/>
          </p:cNvPicPr>
          <p:nvPr/>
        </p:nvPicPr>
        <p:blipFill>
          <a:blip r:embed="rId3" cstate="print"/>
          <a:srcRect l="5351" t="11051" r="9944"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Paulina\Desktop\Austria\p. Sobowiec\IMG_6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Paulina\Desktop\Austria\p. Sobowiec\IMG_6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Wystąpienie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polskiej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delegacji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aulina\Desktop\Austria\p. Sobowiec\IMG_6429.JPG"/>
          <p:cNvPicPr>
            <a:picLocks noChangeAspect="1" noChangeArrowheads="1"/>
          </p:cNvPicPr>
          <p:nvPr/>
        </p:nvPicPr>
        <p:blipFill>
          <a:blip r:embed="rId3" cstate="print"/>
          <a:srcRect r="22034" b="7229"/>
          <a:stretch>
            <a:fillRect/>
          </a:stretch>
        </p:blipFill>
        <p:spPr bwMode="auto">
          <a:xfrm>
            <a:off x="428596" y="500041"/>
            <a:ext cx="8215370" cy="6000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MVI_643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1000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Wspólne odśpiewanie </a:t>
            </a:r>
          </a:p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kolędy „Cicha noc”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 języku angielskim.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ANY004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7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70000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Zdjecia\innsbruck\IMG_6436.JPG"/>
          <p:cNvPicPr>
            <a:picLocks noChangeAspect="1" noChangeArrowheads="1"/>
          </p:cNvPicPr>
          <p:nvPr/>
        </p:nvPicPr>
        <p:blipFill>
          <a:blip r:embed="rId2" cstate="print"/>
          <a:srcRect l="4042" t="6547" r="6848" b="7965"/>
          <a:stretch>
            <a:fillRect/>
          </a:stretch>
        </p:blipFill>
        <p:spPr bwMode="auto">
          <a:xfrm rot="5400000">
            <a:off x="-35751" y="1035827"/>
            <a:ext cx="4786346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Zdjecia\innsbruck\IMG_6428.JPG"/>
          <p:cNvPicPr>
            <a:picLocks noChangeAspect="1" noChangeArrowheads="1"/>
          </p:cNvPicPr>
          <p:nvPr/>
        </p:nvPicPr>
        <p:blipFill>
          <a:blip r:embed="rId3" cstate="print"/>
          <a:srcRect l="17213" t="18778" r="15506" b="6117"/>
          <a:stretch>
            <a:fillRect/>
          </a:stretch>
        </p:blipFill>
        <p:spPr bwMode="auto">
          <a:xfrm>
            <a:off x="4500562" y="571480"/>
            <a:ext cx="4304650" cy="4786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8" name="Picture 6" descr="C:\Zdjecia\innsbruck\IMG_6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8429684" cy="6000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Środa 09.02.2011</a:t>
            </a: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Uczestniczymy w zajęciach lekcyjnych i zwiedzamy szkołę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Paulina\Desktop\Austria\p. Sobowiec\IMG_6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350237" cy="626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Paulina\Desktop\Austria\p. Sobowiec\IMG_6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5"/>
            <a:ext cx="8358246" cy="62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Paulina\Desktop\Austria\p. Sobowiec\IMG_6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5"/>
            <a:ext cx="8358246" cy="62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Paulina\Desktop\Austria\p. Sobowiec\IMG_6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357166"/>
            <a:ext cx="8382059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Paulina\Desktop\Austria\p. Sobowiec\IMG_63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7165"/>
            <a:ext cx="8358246" cy="62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 descr="C:\Users\Paulina\Desktop\Austria\p. Sobowiec\IMG_63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3" y="357166"/>
            <a:ext cx="8382059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C:\Users\Paulina\Desktop\Austria\p. Sobowiec\IMG_63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57166"/>
            <a:ext cx="8358246" cy="62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Zwiedzanie miasta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oraz spędzanie czasu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 rówieśnikami przyjmującymi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nas w Innsbrucku 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Paulina\Desktop\Austria\IZA\IMG_8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143932" cy="607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Paulina\Desktop\Austria\IZA\IMG_9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814393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Paulina\Desktop\Austria\IZA\IMG_9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66"/>
            <a:ext cx="8143932" cy="610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C:\Users\Paulina\Desktop\Austria\IZA\IMG_9031.JPG"/>
          <p:cNvPicPr>
            <a:picLocks noChangeAspect="1" noChangeArrowheads="1"/>
          </p:cNvPicPr>
          <p:nvPr/>
        </p:nvPicPr>
        <p:blipFill>
          <a:blip r:embed="rId5" cstate="print"/>
          <a:srcRect b="3339"/>
          <a:stretch>
            <a:fillRect/>
          </a:stretch>
        </p:blipFill>
        <p:spPr bwMode="auto">
          <a:xfrm>
            <a:off x="2285984" y="357166"/>
            <a:ext cx="4974336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 descr="C:\Users\Paulina\Desktop\Austria\IZA\IMG_9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66"/>
            <a:ext cx="8143932" cy="610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ulina\Desktop\Austria\IZA\IMG_9052.JPG"/>
          <p:cNvPicPr>
            <a:picLocks noChangeAspect="1" noChangeArrowheads="1"/>
          </p:cNvPicPr>
          <p:nvPr/>
        </p:nvPicPr>
        <p:blipFill>
          <a:blip r:embed="rId2" cstate="print"/>
          <a:srcRect t="5385"/>
          <a:stretch>
            <a:fillRect/>
          </a:stretch>
        </p:blipFill>
        <p:spPr bwMode="auto">
          <a:xfrm>
            <a:off x="2214546" y="285728"/>
            <a:ext cx="4974336" cy="627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Paulina\Desktop\Austria\IZA\IMG_9044.JPG"/>
          <p:cNvPicPr>
            <a:picLocks noChangeAspect="1" noChangeArrowheads="1"/>
          </p:cNvPicPr>
          <p:nvPr/>
        </p:nvPicPr>
        <p:blipFill>
          <a:blip r:embed="rId3" cstate="print"/>
          <a:srcRect t="2273" b="8328"/>
          <a:stretch>
            <a:fillRect/>
          </a:stretch>
        </p:blipFill>
        <p:spPr bwMode="auto">
          <a:xfrm>
            <a:off x="2214546" y="285728"/>
            <a:ext cx="497433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Paulina\Desktop\Austria\IZA\IMG_9045.JPG"/>
          <p:cNvPicPr>
            <a:picLocks noChangeAspect="1" noChangeArrowheads="1"/>
          </p:cNvPicPr>
          <p:nvPr/>
        </p:nvPicPr>
        <p:blipFill>
          <a:blip r:embed="rId4" cstate="print"/>
          <a:srcRect t="5451" b="10130"/>
          <a:stretch>
            <a:fillRect/>
          </a:stretch>
        </p:blipFill>
        <p:spPr bwMode="auto">
          <a:xfrm>
            <a:off x="1928794" y="285728"/>
            <a:ext cx="550072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C:\Users\Paulina\Desktop\Austria\IZA\IMG_9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85728"/>
            <a:ext cx="5500726" cy="6346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Paulina\Desktop\Austria\IZA\IMG_9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85728"/>
            <a:ext cx="8358246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 descr="C:\Users\Paulina\Desktop\Austria\IZA\IMG_91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85727"/>
            <a:ext cx="8358246" cy="635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0" name="Picture 8" descr="C:\Users\Paulina\Desktop\Austria\IZA\IMG_91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5" y="285728"/>
            <a:ext cx="8477309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Paulina\Desktop\Austria\IZA\IMG_91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285727"/>
            <a:ext cx="8501122" cy="6375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Czwartek 10.02.2011</a:t>
            </a: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Wycieczka zorganizowana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przez austriackich partnerów projektu.</a:t>
            </a: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MUZEUM</a:t>
            </a:r>
          </a:p>
        </p:txBody>
      </p:sp>
      <p:pic>
        <p:nvPicPr>
          <p:cNvPr id="4" name="Picture 2" descr="C:\Users\Paulina\Desktop\Austria\IZA\IMG_9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15370" cy="616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Zdjecia\innsbruck\IMG_6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5"/>
            <a:ext cx="8215370" cy="6161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Niedziela 06.02.2011</a:t>
            </a: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</a:t>
            </a:r>
            <a:r>
              <a:rPr lang="pl-PL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7:40 –</a:t>
            </a: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wyjeżdżamy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z Tarnobrzega</a:t>
            </a:r>
          </a:p>
          <a:p>
            <a:pPr algn="ctr">
              <a:buFontTx/>
              <a:buChar char="-"/>
            </a:pPr>
            <a:r>
              <a:rPr lang="pl-PL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</a:t>
            </a: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14:40 – wylatujemy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 Warszawy</a:t>
            </a:r>
          </a:p>
          <a:p>
            <a:pPr algn="ctr">
              <a:buFontTx/>
              <a:buChar char="-"/>
            </a:pPr>
            <a:r>
              <a:rPr lang="pl-PL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17:00 – autobus z Monachium do Innsbrucka</a:t>
            </a:r>
          </a:p>
          <a:p>
            <a:pPr algn="ctr">
              <a:buFontTx/>
              <a:buChar char="-"/>
            </a:pPr>
            <a:r>
              <a:rPr lang="pl-PL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21:10 – powitanie </a:t>
            </a: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przez rodziny przyjmujące nas w Innsbrucku</a:t>
            </a:r>
            <a:endParaRPr lang="pl-PL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moje\IMG_6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5334037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innsbruck prezentacja\IMG_6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71744"/>
            <a:ext cx="5262598" cy="394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F:\moje\IMG_6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673318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F:\moje\IMG_6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143504" y="1428736"/>
            <a:ext cx="3714778" cy="5213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\\SBS2009\redirected$\nauczyciel001n\Pulpit\IZA\IMG_88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785794"/>
            <a:ext cx="8572560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KOŚCIÓŁ HOFKIRCHE</a:t>
            </a:r>
          </a:p>
        </p:txBody>
      </p:sp>
      <p:pic>
        <p:nvPicPr>
          <p:cNvPr id="3" name="Picture 5" descr="C:\Zdjecia\innsbruck\IMG_6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285728"/>
            <a:ext cx="8096307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C:\Zdjecia\innsbruck\IMG_6494.JPG"/>
          <p:cNvPicPr>
            <a:picLocks noChangeAspect="1" noChangeArrowheads="1"/>
          </p:cNvPicPr>
          <p:nvPr/>
        </p:nvPicPr>
        <p:blipFill>
          <a:blip r:embed="rId3" cstate="print"/>
          <a:srcRect l="65678" t="33568" b="32863"/>
          <a:stretch>
            <a:fillRect/>
          </a:stretch>
        </p:blipFill>
        <p:spPr bwMode="auto">
          <a:xfrm rot="5400000">
            <a:off x="1834192" y="1094709"/>
            <a:ext cx="6072231" cy="4454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Zdjecia\innsbruck\IMG_6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28"/>
            <a:ext cx="8106335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KONDUKT ŻAŁOBNY MAKSYMILIANA I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28 POSTACI Z BRĄZU</a:t>
            </a:r>
          </a:p>
        </p:txBody>
      </p:sp>
      <p:pic>
        <p:nvPicPr>
          <p:cNvPr id="11266" name="Picture 2" descr="C:\Users\Paulina\Desktop\Austria\IZA\IMG_9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Paulina\Desktop\Austria\IZA\IMG_9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Paulina\Desktop\Austria\IZA\IMG_9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25552"/>
            <a:ext cx="4974336" cy="6275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Paulina\Desktop\Austria\IZA\IMG_9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KOLUMNA ŚW. ANNY</a:t>
            </a:r>
          </a:p>
        </p:txBody>
      </p:sp>
      <p:pic>
        <p:nvPicPr>
          <p:cNvPr id="14338" name="Picture 2" descr="C:\Users\Paulina\Desktop\Austria\p. Sobowiec\IMG_6344.JPG"/>
          <p:cNvPicPr>
            <a:picLocks noChangeAspect="1" noChangeArrowheads="1"/>
          </p:cNvPicPr>
          <p:nvPr/>
        </p:nvPicPr>
        <p:blipFill>
          <a:blip r:embed="rId2" cstate="print"/>
          <a:srcRect t="13184" b="8593"/>
          <a:stretch>
            <a:fillRect/>
          </a:stretch>
        </p:blipFill>
        <p:spPr bwMode="auto">
          <a:xfrm>
            <a:off x="1571604" y="285728"/>
            <a:ext cx="609600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SKOCZNIA NARCIARSKA</a:t>
            </a:r>
          </a:p>
        </p:txBody>
      </p:sp>
      <p:pic>
        <p:nvPicPr>
          <p:cNvPr id="12290" name="Picture 2" descr="C:\Users\Paulina\Desktop\Austria\IZA\IMG_9124.JPG"/>
          <p:cNvPicPr>
            <a:picLocks noChangeAspect="1" noChangeArrowheads="1"/>
          </p:cNvPicPr>
          <p:nvPr/>
        </p:nvPicPr>
        <p:blipFill>
          <a:blip r:embed="rId2" cstate="print"/>
          <a:srcRect b="25321"/>
          <a:stretch>
            <a:fillRect/>
          </a:stretch>
        </p:blipFill>
        <p:spPr bwMode="auto">
          <a:xfrm>
            <a:off x="500034" y="428604"/>
            <a:ext cx="814393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BRAMA TRIUMFALNA</a:t>
            </a:r>
          </a:p>
        </p:txBody>
      </p:sp>
      <p:pic>
        <p:nvPicPr>
          <p:cNvPr id="3" name="Picture 3" descr="C:\Users\Paulina\Desktop\Austria\Paula\DSC06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001056" cy="600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C:\Users\Paulina\Desktop\Austria\Paula\DSC06187.JPG"/>
          <p:cNvPicPr>
            <a:picLocks noChangeAspect="1" noChangeArrowheads="1"/>
          </p:cNvPicPr>
          <p:nvPr/>
        </p:nvPicPr>
        <p:blipFill>
          <a:blip r:embed="rId3" cstate="print"/>
          <a:srcRect t="3786" b="4416"/>
          <a:stretch>
            <a:fillRect/>
          </a:stretch>
        </p:blipFill>
        <p:spPr bwMode="auto">
          <a:xfrm>
            <a:off x="571472" y="428604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WYCIECZKA W GÓRY</a:t>
            </a:r>
          </a:p>
        </p:txBody>
      </p:sp>
      <p:pic>
        <p:nvPicPr>
          <p:cNvPr id="9219" name="Picture 3" descr="C:\Users\Paulina\Desktop\Austria\IZA\IMG_9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428604"/>
            <a:ext cx="8096307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nnsbruck prezentacja\IMG_9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26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F:\innsbruck prezentacja\IMG_9303.JPG"/>
          <p:cNvPicPr>
            <a:picLocks noChangeAspect="1" noChangeArrowheads="1"/>
          </p:cNvPicPr>
          <p:nvPr/>
        </p:nvPicPr>
        <p:blipFill>
          <a:blip r:embed="rId3" cstate="print"/>
          <a:srcRect l="13236" t="8824" b="14706"/>
          <a:stretch>
            <a:fillRect/>
          </a:stretch>
        </p:blipFill>
        <p:spPr bwMode="auto">
          <a:xfrm>
            <a:off x="428596" y="357166"/>
            <a:ext cx="835824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F:\innsbruck prezentacja\IMG_9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00108"/>
            <a:ext cx="4214843" cy="561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F:\innsbruck prezentacja\IMG_9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65"/>
            <a:ext cx="4007755" cy="5343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Paulina\Desktop\Austria\IZA\IMG_92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7166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"/>
            <a:ext cx="914400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PIĄTEK 11.02.2011</a:t>
            </a:r>
          </a:p>
          <a:p>
            <a:pPr algn="ctr"/>
            <a:endParaRPr lang="pl-PL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POWRÓT DO POLSKI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Paulina\Desktop\Austria\IZA\IMG_9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Paulina\Desktop\Austria\IZA\IMG_9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800105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71462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AUSTRIA </a:t>
            </a: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ZDOBYTA!!!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Paulina\Desktop\Austria\p. Sobowiec\IMG_6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28641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Poniedziałek 07.02.2011</a:t>
            </a: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9:00 – wspólne spotkanie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 szkole </a:t>
            </a:r>
            <a:r>
              <a:rPr lang="pl-PL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Bundes</a:t>
            </a: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Oberstufenrealgymnasium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 Innsbrucku. Rozwieszamy kartki świąteczne.. ;)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F:\innsbruck prezentacja\IMG_8905.JPG"/>
          <p:cNvPicPr>
            <a:picLocks noChangeAspect="1" noChangeArrowheads="1"/>
          </p:cNvPicPr>
          <p:nvPr/>
        </p:nvPicPr>
        <p:blipFill>
          <a:blip r:embed="rId2" cstate="print"/>
          <a:srcRect l="11403" t="2172" r="13666" b="4439"/>
          <a:stretch>
            <a:fillRect/>
          </a:stretch>
        </p:blipFill>
        <p:spPr bwMode="auto">
          <a:xfrm>
            <a:off x="285720" y="1357298"/>
            <a:ext cx="3929090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5" descr="F:\innsbruck prezentacja\DSC06089.JPG"/>
          <p:cNvPicPr>
            <a:picLocks noChangeAspect="1" noChangeArrowheads="1"/>
          </p:cNvPicPr>
          <p:nvPr/>
        </p:nvPicPr>
        <p:blipFill>
          <a:blip r:embed="rId3" cstate="print"/>
          <a:srcRect l="16887" t="12142" r="18759" b="2047"/>
          <a:stretch>
            <a:fillRect/>
          </a:stretch>
        </p:blipFill>
        <p:spPr bwMode="auto">
          <a:xfrm>
            <a:off x="5143504" y="1428736"/>
            <a:ext cx="3643338" cy="335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4" descr="F:\innsbruck prezentacja\IMG_8906.JPG"/>
          <p:cNvPicPr>
            <a:picLocks noChangeAspect="1" noChangeArrowheads="1"/>
          </p:cNvPicPr>
          <p:nvPr/>
        </p:nvPicPr>
        <p:blipFill>
          <a:blip r:embed="rId4" cstate="print"/>
          <a:srcRect l="16843" t="4646" b="18688"/>
          <a:stretch>
            <a:fillRect/>
          </a:stretch>
        </p:blipFill>
        <p:spPr bwMode="auto">
          <a:xfrm>
            <a:off x="2285984" y="3071810"/>
            <a:ext cx="475234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"/>
            <a:ext cx="91440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9:45 – przywitanie delegacji krajów biorących udział w projekcie </a:t>
            </a:r>
            <a:r>
              <a:rPr lang="pl-PL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Socrates</a:t>
            </a: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Comenius przez dyrekcję szkoły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innsbruck prezentacja\IMG_8912.JPG"/>
          <p:cNvPicPr>
            <a:picLocks noChangeAspect="1" noChangeArrowheads="1"/>
          </p:cNvPicPr>
          <p:nvPr/>
        </p:nvPicPr>
        <p:blipFill>
          <a:blip r:embed="rId2" cstate="print"/>
          <a:srcRect l="17056" t="17362" r="8436" b="15410"/>
          <a:stretch>
            <a:fillRect/>
          </a:stretch>
        </p:blipFill>
        <p:spPr bwMode="auto">
          <a:xfrm>
            <a:off x="1000100" y="1357298"/>
            <a:ext cx="7260433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\\SBS2009\redirected$\nauczyciel001n\Pulpit\IZA\IMG_8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3537"/>
            <a:ext cx="8429684" cy="6161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"/>
            <a:ext cx="91440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10:00 – prezentujemy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 głosujemy na logo projektu.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Zwycięzcami konkursu została…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GRECJA ;)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moje\IMG_6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500694" cy="412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moje\IMG_6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5905509" cy="4429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moje\IMG_6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3696899" cy="4929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E:\moje\IMG_6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8"/>
            <a:ext cx="3911213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\\SBS2009\redirected$\nauczyciel001n\Pulpit\IZA\IMG_8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913" y="785794"/>
            <a:ext cx="7048517" cy="528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:\logo_gr_01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642918"/>
            <a:ext cx="760814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500174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godz. 12:30 – oglądamy prezentację, przygotowane przez uczniów projektu. Zdecydowanie prezentacja Polski budziła największe zainteresowanie.</a:t>
            </a:r>
            <a:endParaRPr lang="pl-PL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1" name="Picture 3" descr="E:\moje\IMG_6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286124"/>
            <a:ext cx="4357686" cy="3268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moje\IMG_6322.JPG"/>
          <p:cNvPicPr>
            <a:picLocks noChangeAspect="1" noChangeArrowheads="1"/>
          </p:cNvPicPr>
          <p:nvPr/>
        </p:nvPicPr>
        <p:blipFill>
          <a:blip r:embed="rId3" cstate="print"/>
          <a:srcRect l="13044" t="15217" r="20108"/>
          <a:stretch>
            <a:fillRect/>
          </a:stretch>
        </p:blipFill>
        <p:spPr bwMode="auto">
          <a:xfrm>
            <a:off x="357158" y="357166"/>
            <a:ext cx="4572032" cy="356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E:\moje\IMG_6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4595781" cy="3446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E:\moje\IMG_6333.JPG"/>
          <p:cNvPicPr>
            <a:picLocks noChangeAspect="1" noChangeArrowheads="1"/>
          </p:cNvPicPr>
          <p:nvPr/>
        </p:nvPicPr>
        <p:blipFill>
          <a:blip r:embed="rId5" cstate="print"/>
          <a:srcRect l="20000" t="16863" r="15294"/>
          <a:stretch>
            <a:fillRect/>
          </a:stretch>
        </p:blipFill>
        <p:spPr bwMode="auto">
          <a:xfrm>
            <a:off x="4500562" y="357166"/>
            <a:ext cx="4286280" cy="3786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E:\moje\IMG_6323.JPG"/>
          <p:cNvPicPr>
            <a:picLocks noChangeAspect="1" noChangeArrowheads="1"/>
          </p:cNvPicPr>
          <p:nvPr/>
        </p:nvPicPr>
        <p:blipFill>
          <a:blip r:embed="rId6" cstate="print"/>
          <a:srcRect l="11628" t="20930" r="8139" b="12403"/>
          <a:stretch>
            <a:fillRect/>
          </a:stretch>
        </p:blipFill>
        <p:spPr bwMode="auto">
          <a:xfrm>
            <a:off x="1428728" y="1428736"/>
            <a:ext cx="6190186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7" name="Picture 9" descr="E:\moje\IMG_6339.JPG"/>
          <p:cNvPicPr>
            <a:picLocks noChangeAspect="1" noChangeArrowheads="1"/>
          </p:cNvPicPr>
          <p:nvPr/>
        </p:nvPicPr>
        <p:blipFill>
          <a:blip r:embed="rId7" cstate="print"/>
          <a:srcRect l="20892" t="31507"/>
          <a:stretch>
            <a:fillRect/>
          </a:stretch>
        </p:blipFill>
        <p:spPr bwMode="auto">
          <a:xfrm>
            <a:off x="357158" y="285728"/>
            <a:ext cx="8501122" cy="628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10"/>
          <p:cNvSpPr txBox="1">
            <a:spLocks/>
          </p:cNvSpPr>
          <p:nvPr/>
        </p:nvSpPr>
        <p:spPr>
          <a:xfrm>
            <a:off x="0" y="3857604"/>
            <a:ext cx="9144000" cy="30003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*Amalia – group 9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*Iza – group 4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*Jacek – group 8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Paulina – group 3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14:30 – quiz tematyczny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o tradycjach świątecznych,</a:t>
            </a:r>
          </a:p>
          <a:p>
            <a:pPr algn="ctr"/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krajów biorących udział w projekcie</a:t>
            </a:r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Zdjecia\innsbruck\IMG_6361.JPG"/>
          <p:cNvPicPr>
            <a:picLocks noChangeAspect="1" noChangeArrowheads="1"/>
          </p:cNvPicPr>
          <p:nvPr/>
        </p:nvPicPr>
        <p:blipFill>
          <a:blip r:embed="rId2" cstate="print"/>
          <a:srcRect l="9386" t="19667" r="12841" b="1667"/>
          <a:stretch>
            <a:fillRect/>
          </a:stretch>
        </p:blipFill>
        <p:spPr bwMode="auto">
          <a:xfrm>
            <a:off x="285720" y="428604"/>
            <a:ext cx="8643998" cy="61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Zdjecia\innsbruck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7060202" cy="4773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Zdjecia\innsbruck\IMG_6359.JPG"/>
          <p:cNvPicPr>
            <a:picLocks noChangeAspect="1" noChangeArrowheads="1"/>
          </p:cNvPicPr>
          <p:nvPr/>
        </p:nvPicPr>
        <p:blipFill>
          <a:blip r:embed="rId4" cstate="print"/>
          <a:srcRect l="10340"/>
          <a:stretch>
            <a:fillRect/>
          </a:stretch>
        </p:blipFill>
        <p:spPr bwMode="auto">
          <a:xfrm rot="5400000">
            <a:off x="-678694" y="1321580"/>
            <a:ext cx="621510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Zdjecia\innsbruck\IMG_6363.JPG"/>
          <p:cNvPicPr>
            <a:picLocks noChangeAspect="1" noChangeArrowheads="1"/>
          </p:cNvPicPr>
          <p:nvPr/>
        </p:nvPicPr>
        <p:blipFill>
          <a:blip r:embed="rId5" cstate="print"/>
          <a:srcRect l="6048"/>
          <a:stretch>
            <a:fillRect/>
          </a:stretch>
        </p:blipFill>
        <p:spPr bwMode="auto">
          <a:xfrm rot="5400000">
            <a:off x="3420350" y="1008749"/>
            <a:ext cx="6215107" cy="4911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4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4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9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4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wtorek 08.02.2011</a:t>
            </a: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godz. 9:00 – wraz z uczniami goszczącymi nas w Innsbrucku uczestniczymy w zajęciach lekcyjnych i zwiedzamy szkołę.</a:t>
            </a: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innsbruck prezentacja\DSC06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143380"/>
            <a:ext cx="3429024" cy="2429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F:\innsbruck prezentacja\IMG_6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2"/>
            <a:ext cx="230387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 descr="F:\innsbruck prezentacja\IMG_6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642918"/>
            <a:ext cx="2459951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F:\innsbruck prezentacja\IMG_6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71943"/>
            <a:ext cx="335758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F:\innsbruck prezentacja\IMG_6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714356"/>
            <a:ext cx="3929090" cy="5236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- 12:00 – uroczyste rozpoczęcie festiwalu kolęd narodowych.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292</Words>
  <Application>Microsoft Office PowerPoint</Application>
  <PresentationFormat>Pokaz na ekranie (4:3)</PresentationFormat>
  <Paragraphs>113</Paragraphs>
  <Slides>28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as you are- BE (with) the others in Europe</dc:title>
  <dc:creator>MaNiAc!</dc:creator>
  <cp:lastModifiedBy>Operator</cp:lastModifiedBy>
  <cp:revision>76</cp:revision>
  <dcterms:created xsi:type="dcterms:W3CDTF">2011-02-17T06:44:33Z</dcterms:created>
  <dcterms:modified xsi:type="dcterms:W3CDTF">2011-03-09T09:46:13Z</dcterms:modified>
</cp:coreProperties>
</file>